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5"/>
    <p:sldMasterId id="2147483731" r:id="rId6"/>
  </p:sldMasterIdLst>
  <p:notesMasterIdLst>
    <p:notesMasterId r:id="rId27"/>
  </p:notesMasterIdLst>
  <p:handoutMasterIdLst>
    <p:handoutMasterId r:id="rId28"/>
  </p:handoutMasterIdLst>
  <p:sldIdLst>
    <p:sldId id="1058" r:id="rId7"/>
    <p:sldId id="1876" r:id="rId8"/>
    <p:sldId id="1875" r:id="rId9"/>
    <p:sldId id="1877" r:id="rId10"/>
    <p:sldId id="1878" r:id="rId11"/>
    <p:sldId id="1879" r:id="rId12"/>
    <p:sldId id="1880" r:id="rId13"/>
    <p:sldId id="1881" r:id="rId14"/>
    <p:sldId id="1892" r:id="rId15"/>
    <p:sldId id="1887" r:id="rId16"/>
    <p:sldId id="1882" r:id="rId17"/>
    <p:sldId id="1883" r:id="rId18"/>
    <p:sldId id="1884" r:id="rId19"/>
    <p:sldId id="1885" r:id="rId20"/>
    <p:sldId id="1894" r:id="rId21"/>
    <p:sldId id="1886" r:id="rId22"/>
    <p:sldId id="1893" r:id="rId23"/>
    <p:sldId id="1888" r:id="rId24"/>
    <p:sldId id="1870" r:id="rId25"/>
    <p:sldId id="1874" r:id="rId2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576" userDrawn="1">
          <p15:clr>
            <a:srgbClr val="A4A3A4"/>
          </p15:clr>
        </p15:guide>
        <p15:guide id="4" pos="729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helle Grout" initials="MG" lastIdx="22" clrIdx="6">
    <p:extLst>
      <p:ext uri="{19B8F6BF-5375-455C-9EA6-DF929625EA0E}">
        <p15:presenceInfo xmlns:p15="http://schemas.microsoft.com/office/powerpoint/2012/main" userId="S::Mgrout@gcpud.org::4f190944-2e0a-480b-a5cf-2e9651aa565c" providerId="AD"/>
      </p:ext>
    </p:extLst>
  </p:cmAuthor>
  <p:cmAuthor id="1" name="Karabensh, Brad" initials="KB" lastIdx="1" clrIdx="0">
    <p:extLst>
      <p:ext uri="{19B8F6BF-5375-455C-9EA6-DF929625EA0E}">
        <p15:presenceInfo xmlns:p15="http://schemas.microsoft.com/office/powerpoint/2012/main" userId="S-1-5-21-3809216620-2439356427-111278192-70300" providerId="AD"/>
      </p:ext>
    </p:extLst>
  </p:cmAuthor>
  <p:cmAuthor id="8" name="Bonnie Overfield" initials="BO [2]" lastIdx="4" clrIdx="7">
    <p:extLst>
      <p:ext uri="{19B8F6BF-5375-455C-9EA6-DF929625EA0E}">
        <p15:presenceInfo xmlns:p15="http://schemas.microsoft.com/office/powerpoint/2012/main" userId="S::boverfi@gcpud.org::a67b672f-da64-4801-8ddd-4a612aec6fb2" providerId="AD"/>
      </p:ext>
    </p:extLst>
  </p:cmAuthor>
  <p:cmAuthor id="2" name="McDowell, Bruce" initials="MB" lastIdx="10" clrIdx="1">
    <p:extLst>
      <p:ext uri="{19B8F6BF-5375-455C-9EA6-DF929625EA0E}">
        <p15:presenceInfo xmlns:p15="http://schemas.microsoft.com/office/powerpoint/2012/main" userId="S-1-5-21-3809216620-2439356427-111278192-85433" providerId="AD"/>
      </p:ext>
    </p:extLst>
  </p:cmAuthor>
  <p:cmAuthor id="9" name="Emily Wilson" initials="EW" lastIdx="5" clrIdx="8">
    <p:extLst>
      <p:ext uri="{19B8F6BF-5375-455C-9EA6-DF929625EA0E}">
        <p15:presenceInfo xmlns:p15="http://schemas.microsoft.com/office/powerpoint/2012/main" userId="S::ewilson@gcpud.org::08a0143c-0710-426a-9b9e-98cd68413a39" providerId="AD"/>
      </p:ext>
    </p:extLst>
  </p:cmAuthor>
  <p:cmAuthor id="3" name="Tearnen, Paul" initials="TP" lastIdx="6" clrIdx="2">
    <p:extLst>
      <p:ext uri="{19B8F6BF-5375-455C-9EA6-DF929625EA0E}">
        <p15:presenceInfo xmlns:p15="http://schemas.microsoft.com/office/powerpoint/2012/main" userId="S::ptearnen@alvarezandmarsal.com::8eb5dc69-8178-4752-92dd-5eb327e64353" providerId="AD"/>
      </p:ext>
    </p:extLst>
  </p:cmAuthor>
  <p:cmAuthor id="10" name="Jennifer Sager" initials="JS" lastIdx="7" clrIdx="9">
    <p:extLst>
      <p:ext uri="{19B8F6BF-5375-455C-9EA6-DF929625EA0E}">
        <p15:presenceInfo xmlns:p15="http://schemas.microsoft.com/office/powerpoint/2012/main" userId="S::Jsager@gcpud.org::8170816d-ed1a-4682-9210-49a55df051e1" providerId="AD"/>
      </p:ext>
    </p:extLst>
  </p:cmAuthor>
  <p:cmAuthor id="4" name="Amland, Nick" initials="AN" lastIdx="4" clrIdx="3">
    <p:extLst>
      <p:ext uri="{19B8F6BF-5375-455C-9EA6-DF929625EA0E}">
        <p15:presenceInfo xmlns:p15="http://schemas.microsoft.com/office/powerpoint/2012/main" userId="S-1-5-21-3809216620-2439356427-111278192-89760" providerId="AD"/>
      </p:ext>
    </p:extLst>
  </p:cmAuthor>
  <p:cmAuthor id="11" name="Chuck Allen" initials="CA" lastIdx="5" clrIdx="10">
    <p:extLst>
      <p:ext uri="{19B8F6BF-5375-455C-9EA6-DF929625EA0E}">
        <p15:presenceInfo xmlns:p15="http://schemas.microsoft.com/office/powerpoint/2012/main" userId="S::callen@gcpud.org::cb61be3e-f5be-4e67-8239-a9697b61ee63" providerId="AD"/>
      </p:ext>
    </p:extLst>
  </p:cmAuthor>
  <p:cmAuthor id="5" name="Stump, Veronika" initials="SV" lastIdx="2" clrIdx="4">
    <p:extLst>
      <p:ext uri="{19B8F6BF-5375-455C-9EA6-DF929625EA0E}">
        <p15:presenceInfo xmlns:p15="http://schemas.microsoft.com/office/powerpoint/2012/main" userId="S-1-5-21-3809216620-2439356427-111278192-107084" providerId="AD"/>
      </p:ext>
    </p:extLst>
  </p:cmAuthor>
  <p:cmAuthor id="6" name="Bonnie Overfield" initials="BO" lastIdx="12" clrIdx="5">
    <p:extLst>
      <p:ext uri="{19B8F6BF-5375-455C-9EA6-DF929625EA0E}">
        <p15:presenceInfo xmlns:p15="http://schemas.microsoft.com/office/powerpoint/2012/main" userId="S-1-5-21-935509150-2511278969-3401078848-22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33"/>
    <a:srgbClr val="FFFF99"/>
    <a:srgbClr val="B0CFFF"/>
    <a:srgbClr val="F3F8FF"/>
    <a:srgbClr val="E7F1FF"/>
    <a:srgbClr val="006AB5"/>
    <a:srgbClr val="E7E8EB"/>
    <a:srgbClr val="004AB8"/>
    <a:srgbClr val="FFF2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718D7D-9FF9-4F4A-823A-55003D61945C}" v="1452" dt="2022-03-24T20:52:52.550"/>
    <p1510:client id="{A3DAA738-2D6F-4914-BC79-5208B67CE69B}" v="2" dt="2022-03-24T19:37:10.3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2160"/>
        <p:guide pos="3840"/>
        <p:guide orient="horz" pos="576"/>
        <p:guide pos="72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01976602584028"/>
          <c:y val="3.4294329464976105E-2"/>
          <c:w val="0.76757396565112079"/>
          <c:h val="0.72751976661368445"/>
        </c:manualLayout>
      </c:layout>
      <c:barChart>
        <c:barDir val="col"/>
        <c:grouping val="stacked"/>
        <c:varyColors val="0"/>
        <c:ser>
          <c:idx val="0"/>
          <c:order val="0"/>
          <c:tx>
            <c:strRef>
              <c:f>Sheet1!$A$2</c:f>
              <c:strCache>
                <c:ptCount val="1"/>
                <c:pt idx="0">
                  <c:v>Retail </c:v>
                </c:pt>
              </c:strCache>
            </c:strRef>
          </c:tx>
          <c:spPr>
            <a:solidFill>
              <a:schemeClr val="accent1">
                <a:shade val="80000"/>
                <a:satMod val="150000"/>
              </a:schemeClr>
            </a:solidFill>
            <a:ln>
              <a:noFill/>
            </a:ln>
            <a:effectLst/>
          </c:spPr>
          <c:invertIfNegative val="0"/>
          <c:cat>
            <c:strRef>
              <c:f>Sheet1!$B$1</c:f>
              <c:strCache>
                <c:ptCount val="1"/>
                <c:pt idx="0">
                  <c:v>2021</c:v>
                </c:pt>
              </c:strCache>
            </c:strRef>
          </c:cat>
          <c:val>
            <c:numRef>
              <c:f>Sheet1!$B$2</c:f>
              <c:numCache>
                <c:formatCode>General</c:formatCode>
                <c:ptCount val="1"/>
                <c:pt idx="0">
                  <c:v>231740</c:v>
                </c:pt>
              </c:numCache>
            </c:numRef>
          </c:val>
          <c:extLst>
            <c:ext xmlns:c16="http://schemas.microsoft.com/office/drawing/2014/chart" uri="{C3380CC4-5D6E-409C-BE32-E72D297353CC}">
              <c16:uniqueId val="{00000000-CB1D-4578-BD0A-999099EBE22F}"/>
            </c:ext>
          </c:extLst>
        </c:ser>
        <c:ser>
          <c:idx val="1"/>
          <c:order val="1"/>
          <c:tx>
            <c:strRef>
              <c:f>Sheet1!$A$3</c:f>
              <c:strCache>
                <c:ptCount val="1"/>
                <c:pt idx="0">
                  <c:v>PRP Contract Rev</c:v>
                </c:pt>
              </c:strCache>
            </c:strRef>
          </c:tx>
          <c:spPr>
            <a:solidFill>
              <a:schemeClr val="accent2">
                <a:shade val="80000"/>
                <a:satMod val="150000"/>
              </a:schemeClr>
            </a:solidFill>
            <a:ln>
              <a:noFill/>
            </a:ln>
            <a:effectLst/>
          </c:spPr>
          <c:invertIfNegative val="0"/>
          <c:cat>
            <c:strRef>
              <c:f>Sheet1!$B$1</c:f>
              <c:strCache>
                <c:ptCount val="1"/>
                <c:pt idx="0">
                  <c:v>2021</c:v>
                </c:pt>
              </c:strCache>
            </c:strRef>
          </c:cat>
          <c:val>
            <c:numRef>
              <c:f>Sheet1!$B$3</c:f>
              <c:numCache>
                <c:formatCode>General</c:formatCode>
                <c:ptCount val="1"/>
                <c:pt idx="0">
                  <c:v>23584</c:v>
                </c:pt>
              </c:numCache>
            </c:numRef>
          </c:val>
          <c:extLst>
            <c:ext xmlns:c16="http://schemas.microsoft.com/office/drawing/2014/chart" uri="{C3380CC4-5D6E-409C-BE32-E72D297353CC}">
              <c16:uniqueId val="{00000001-CB1D-4578-BD0A-999099EBE22F}"/>
            </c:ext>
          </c:extLst>
        </c:ser>
        <c:ser>
          <c:idx val="2"/>
          <c:order val="2"/>
          <c:tx>
            <c:strRef>
              <c:f>Sheet1!$A$4</c:f>
              <c:strCache>
                <c:ptCount val="1"/>
                <c:pt idx="0">
                  <c:v>Wholesale Market</c:v>
                </c:pt>
              </c:strCache>
            </c:strRef>
          </c:tx>
          <c:spPr>
            <a:solidFill>
              <a:schemeClr val="accent3">
                <a:shade val="80000"/>
                <a:satMod val="150000"/>
              </a:schemeClr>
            </a:solidFill>
            <a:ln>
              <a:noFill/>
            </a:ln>
            <a:effectLst/>
          </c:spPr>
          <c:invertIfNegative val="0"/>
          <c:cat>
            <c:strRef>
              <c:f>Sheet1!$B$1</c:f>
              <c:strCache>
                <c:ptCount val="1"/>
                <c:pt idx="0">
                  <c:v>2021</c:v>
                </c:pt>
              </c:strCache>
            </c:strRef>
          </c:cat>
          <c:val>
            <c:numRef>
              <c:f>Sheet1!$B$4</c:f>
              <c:numCache>
                <c:formatCode>General</c:formatCode>
                <c:ptCount val="1"/>
                <c:pt idx="0">
                  <c:v>90411</c:v>
                </c:pt>
              </c:numCache>
            </c:numRef>
          </c:val>
          <c:extLst>
            <c:ext xmlns:c16="http://schemas.microsoft.com/office/drawing/2014/chart" uri="{C3380CC4-5D6E-409C-BE32-E72D297353CC}">
              <c16:uniqueId val="{00000002-CB1D-4578-BD0A-999099EBE22F}"/>
            </c:ext>
          </c:extLst>
        </c:ser>
        <c:ser>
          <c:idx val="3"/>
          <c:order val="3"/>
          <c:tx>
            <c:strRef>
              <c:f>Sheet1!$A$5</c:f>
              <c:strCache>
                <c:ptCount val="1"/>
                <c:pt idx="0">
                  <c:v>Fiber</c:v>
                </c:pt>
              </c:strCache>
            </c:strRef>
          </c:tx>
          <c:spPr>
            <a:solidFill>
              <a:schemeClr val="accent4">
                <a:shade val="80000"/>
                <a:satMod val="150000"/>
              </a:schemeClr>
            </a:solidFill>
            <a:ln>
              <a:noFill/>
            </a:ln>
            <a:effectLst/>
          </c:spPr>
          <c:invertIfNegative val="0"/>
          <c:cat>
            <c:strRef>
              <c:f>Sheet1!$B$1</c:f>
              <c:strCache>
                <c:ptCount val="1"/>
                <c:pt idx="0">
                  <c:v>2021</c:v>
                </c:pt>
              </c:strCache>
            </c:strRef>
          </c:cat>
          <c:val>
            <c:numRef>
              <c:f>Sheet1!$B$5</c:f>
              <c:numCache>
                <c:formatCode>#,##0</c:formatCode>
                <c:ptCount val="1"/>
                <c:pt idx="0">
                  <c:v>12046</c:v>
                </c:pt>
              </c:numCache>
            </c:numRef>
          </c:val>
          <c:extLst>
            <c:ext xmlns:c16="http://schemas.microsoft.com/office/drawing/2014/chart" uri="{C3380CC4-5D6E-409C-BE32-E72D297353CC}">
              <c16:uniqueId val="{00000003-CB1D-4578-BD0A-999099EBE22F}"/>
            </c:ext>
          </c:extLst>
        </c:ser>
        <c:ser>
          <c:idx val="4"/>
          <c:order val="4"/>
          <c:tx>
            <c:strRef>
              <c:f>Sheet1!$A$6</c:f>
              <c:strCache>
                <c:ptCount val="1"/>
                <c:pt idx="0">
                  <c:v>Other</c:v>
                </c:pt>
              </c:strCache>
            </c:strRef>
          </c:tx>
          <c:spPr>
            <a:solidFill>
              <a:srgbClr val="7030A0"/>
            </a:solidFill>
            <a:ln>
              <a:noFill/>
            </a:ln>
            <a:effectLst/>
          </c:spPr>
          <c:invertIfNegative val="0"/>
          <c:cat>
            <c:strRef>
              <c:f>Sheet1!$B$1</c:f>
              <c:strCache>
                <c:ptCount val="1"/>
                <c:pt idx="0">
                  <c:v>2021</c:v>
                </c:pt>
              </c:strCache>
            </c:strRef>
          </c:cat>
          <c:val>
            <c:numRef>
              <c:f>Sheet1!$B$6</c:f>
              <c:numCache>
                <c:formatCode>#,##0</c:formatCode>
                <c:ptCount val="1"/>
                <c:pt idx="0">
                  <c:v>1758</c:v>
                </c:pt>
              </c:numCache>
            </c:numRef>
          </c:val>
          <c:extLst>
            <c:ext xmlns:c16="http://schemas.microsoft.com/office/drawing/2014/chart" uri="{C3380CC4-5D6E-409C-BE32-E72D297353CC}">
              <c16:uniqueId val="{00000004-CB1D-4578-BD0A-999099EBE22F}"/>
            </c:ext>
          </c:extLst>
        </c:ser>
        <c:dLbls>
          <c:showLegendKey val="0"/>
          <c:showVal val="0"/>
          <c:showCatName val="0"/>
          <c:showSerName val="0"/>
          <c:showPercent val="0"/>
          <c:showBubbleSize val="0"/>
        </c:dLbls>
        <c:gapWidth val="150"/>
        <c:overlap val="100"/>
        <c:axId val="314302432"/>
        <c:axId val="314302992"/>
      </c:barChart>
      <c:catAx>
        <c:axId val="31430243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14302992"/>
        <c:crosses val="autoZero"/>
        <c:auto val="1"/>
        <c:lblAlgn val="ctr"/>
        <c:lblOffset val="100"/>
        <c:noMultiLvlLbl val="0"/>
      </c:catAx>
      <c:valAx>
        <c:axId val="314302992"/>
        <c:scaling>
          <c:orientation val="minMax"/>
          <c:max val="375000"/>
          <c:min val="0"/>
        </c:scaling>
        <c:delete val="0"/>
        <c:axPos val="l"/>
        <c:majorGridlines>
          <c:spPr>
            <a:ln w="9525" cap="flat" cmpd="sng" algn="ctr">
              <a:solidFill>
                <a:schemeClr val="tx2">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14302432"/>
        <c:crosses val="autoZero"/>
        <c:crossBetween val="between"/>
        <c:dispUnits>
          <c:builtInUnit val="thousands"/>
        </c:dispUnits>
      </c:valAx>
      <c:spPr>
        <a:noFill/>
        <a:ln>
          <a:noFill/>
        </a:ln>
        <a:effectLst/>
      </c:spPr>
    </c:plotArea>
    <c:legend>
      <c:legendPos val="b"/>
      <c:layout>
        <c:manualLayout>
          <c:xMode val="edge"/>
          <c:yMode val="edge"/>
          <c:x val="9.7375964349629307E-2"/>
          <c:y val="0.87448922478638835"/>
          <c:w val="0.82033066495031981"/>
          <c:h val="0.10491337908683723"/>
        </c:manualLayout>
      </c:layout>
      <c:overlay val="0"/>
      <c:spPr>
        <a:noFill/>
        <a:ln>
          <a:solidFill>
            <a:schemeClr val="accent1"/>
          </a:solid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n-lt"/>
                <a:ea typeface="+mn-ea"/>
                <a:cs typeface="+mn-cs"/>
              </a:defRPr>
            </a:pPr>
            <a:r>
              <a:rPr lang="en-US" sz="2000" b="1">
                <a:solidFill>
                  <a:schemeClr val="accent1"/>
                </a:solidFill>
                <a:latin typeface="Calibri" panose="020F0502020204030204" pitchFamily="34" charset="0"/>
                <a:cs typeface="Calibri" panose="020F0502020204030204" pitchFamily="34" charset="0"/>
              </a:rPr>
              <a:t>Retail Revenue </a:t>
            </a:r>
            <a:r>
              <a:rPr lang="en-US" sz="1400">
                <a:solidFill>
                  <a:schemeClr val="accent1"/>
                </a:solidFill>
                <a:latin typeface="Calibri" panose="020F0502020204030204" pitchFamily="34" charset="0"/>
                <a:cs typeface="Calibri" panose="020F0502020204030204" pitchFamily="34" charset="0"/>
              </a:rPr>
              <a:t>($ shown in millions)</a:t>
            </a:r>
          </a:p>
        </c:rich>
      </c:tx>
      <c:layout>
        <c:manualLayout>
          <c:xMode val="edge"/>
          <c:yMode val="edge"/>
          <c:x val="3.7167051169460695E-2"/>
          <c:y val="3.3932496806836931E-3"/>
        </c:manualLayout>
      </c:layout>
      <c:overlay val="0"/>
      <c:spPr>
        <a:noFill/>
        <a:ln>
          <a:noFill/>
        </a:ln>
        <a:effectLst/>
      </c:spPr>
      <c:txPr>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09939138529348"/>
          <c:y val="0.17257248879581322"/>
          <c:w val="0.81666690420779209"/>
          <c:h val="0.6806668271251648"/>
        </c:manualLayout>
      </c:layout>
      <c:barChart>
        <c:barDir val="col"/>
        <c:grouping val="stacked"/>
        <c:varyColors val="0"/>
        <c:ser>
          <c:idx val="0"/>
          <c:order val="0"/>
          <c:tx>
            <c:strRef>
              <c:f>Sheet1!$B$1</c:f>
              <c:strCache>
                <c:ptCount val="1"/>
                <c:pt idx="0">
                  <c:v>Residenital</c:v>
                </c:pt>
              </c:strCache>
            </c:strRef>
          </c:tx>
          <c:spPr>
            <a:solidFill>
              <a:schemeClr val="accent1"/>
            </a:solidFill>
            <a:ln>
              <a:noFill/>
            </a:ln>
            <a:effectLst/>
          </c:spPr>
          <c:invertIfNegative val="0"/>
          <c:cat>
            <c:numRef>
              <c:f>Sheet1!$A$2:$A$13</c:f>
              <c:numCache>
                <c:formatCode>m/d/yyyy</c:formatCode>
                <c:ptCount val="5"/>
                <c:pt idx="0">
                  <c:v>41639</c:v>
                </c:pt>
                <c:pt idx="1">
                  <c:v>42369</c:v>
                </c:pt>
                <c:pt idx="2">
                  <c:v>43100</c:v>
                </c:pt>
                <c:pt idx="3">
                  <c:v>43830</c:v>
                </c:pt>
                <c:pt idx="4">
                  <c:v>44561</c:v>
                </c:pt>
              </c:numCache>
              <c:extLst/>
            </c:numRef>
          </c:cat>
          <c:val>
            <c:numRef>
              <c:f>Sheet1!$B$2:$B$13</c:f>
              <c:numCache>
                <c:formatCode>_(* #,##0_);_(* \(#,##0\);_(* "-"??_);_(@_)</c:formatCode>
                <c:ptCount val="5"/>
                <c:pt idx="0">
                  <c:v>39491</c:v>
                </c:pt>
                <c:pt idx="1">
                  <c:v>39127</c:v>
                </c:pt>
                <c:pt idx="2">
                  <c:v>45270</c:v>
                </c:pt>
                <c:pt idx="3">
                  <c:v>46844</c:v>
                </c:pt>
                <c:pt idx="4">
                  <c:v>46211</c:v>
                </c:pt>
              </c:numCache>
              <c:extLst/>
            </c:numRef>
          </c:val>
          <c:extLst>
            <c:ext xmlns:c16="http://schemas.microsoft.com/office/drawing/2014/chart" uri="{C3380CC4-5D6E-409C-BE32-E72D297353CC}">
              <c16:uniqueId val="{00000000-E7EF-4DF2-82C3-14121E23C490}"/>
            </c:ext>
          </c:extLst>
        </c:ser>
        <c:ser>
          <c:idx val="1"/>
          <c:order val="1"/>
          <c:tx>
            <c:strRef>
              <c:f>Sheet1!$C$1</c:f>
              <c:strCache>
                <c:ptCount val="1"/>
                <c:pt idx="0">
                  <c:v>Irrigation</c:v>
                </c:pt>
              </c:strCache>
            </c:strRef>
          </c:tx>
          <c:spPr>
            <a:solidFill>
              <a:schemeClr val="accent2"/>
            </a:solidFill>
            <a:ln>
              <a:noFill/>
            </a:ln>
            <a:effectLst/>
          </c:spPr>
          <c:invertIfNegative val="0"/>
          <c:cat>
            <c:numRef>
              <c:f>Sheet1!$A$2:$A$13</c:f>
              <c:numCache>
                <c:formatCode>m/d/yyyy</c:formatCode>
                <c:ptCount val="5"/>
                <c:pt idx="0">
                  <c:v>41639</c:v>
                </c:pt>
                <c:pt idx="1">
                  <c:v>42369</c:v>
                </c:pt>
                <c:pt idx="2">
                  <c:v>43100</c:v>
                </c:pt>
                <c:pt idx="3">
                  <c:v>43830</c:v>
                </c:pt>
                <c:pt idx="4">
                  <c:v>44561</c:v>
                </c:pt>
              </c:numCache>
              <c:extLst/>
            </c:numRef>
          </c:cat>
          <c:val>
            <c:numRef>
              <c:f>Sheet1!$C$2:$C$13</c:f>
              <c:numCache>
                <c:formatCode>_(* #,##0_);_(* \(#,##0\);_(* "-"??_);_(@_)</c:formatCode>
                <c:ptCount val="5"/>
                <c:pt idx="0">
                  <c:v>20873</c:v>
                </c:pt>
                <c:pt idx="1">
                  <c:v>24481</c:v>
                </c:pt>
                <c:pt idx="2">
                  <c:v>24080</c:v>
                </c:pt>
                <c:pt idx="3">
                  <c:v>24927</c:v>
                </c:pt>
                <c:pt idx="4">
                  <c:v>28756</c:v>
                </c:pt>
              </c:numCache>
              <c:extLst/>
            </c:numRef>
          </c:val>
          <c:extLst>
            <c:ext xmlns:c16="http://schemas.microsoft.com/office/drawing/2014/chart" uri="{C3380CC4-5D6E-409C-BE32-E72D297353CC}">
              <c16:uniqueId val="{00000001-E7EF-4DF2-82C3-14121E23C490}"/>
            </c:ext>
          </c:extLst>
        </c:ser>
        <c:ser>
          <c:idx val="2"/>
          <c:order val="2"/>
          <c:tx>
            <c:strRef>
              <c:f>Sheet1!$D$1</c:f>
              <c:strCache>
                <c:ptCount val="1"/>
                <c:pt idx="0">
                  <c:v>Comm/Ind</c:v>
                </c:pt>
              </c:strCache>
            </c:strRef>
          </c:tx>
          <c:spPr>
            <a:solidFill>
              <a:schemeClr val="accent3"/>
            </a:solidFill>
            <a:ln>
              <a:noFill/>
            </a:ln>
            <a:effectLst/>
          </c:spPr>
          <c:invertIfNegative val="0"/>
          <c:cat>
            <c:numRef>
              <c:f>Sheet1!$A$2:$A$13</c:f>
              <c:numCache>
                <c:formatCode>m/d/yyyy</c:formatCode>
                <c:ptCount val="5"/>
                <c:pt idx="0">
                  <c:v>41639</c:v>
                </c:pt>
                <c:pt idx="1">
                  <c:v>42369</c:v>
                </c:pt>
                <c:pt idx="2">
                  <c:v>43100</c:v>
                </c:pt>
                <c:pt idx="3">
                  <c:v>43830</c:v>
                </c:pt>
                <c:pt idx="4">
                  <c:v>44561</c:v>
                </c:pt>
              </c:numCache>
              <c:extLst/>
            </c:numRef>
          </c:cat>
          <c:val>
            <c:numRef>
              <c:f>Sheet1!$D$2:$D$13</c:f>
              <c:numCache>
                <c:formatCode>_(* #,##0_);_(* \(#,##0\);_(* "-"??_);_(@_)</c:formatCode>
                <c:ptCount val="5"/>
                <c:pt idx="0">
                  <c:v>88107</c:v>
                </c:pt>
                <c:pt idx="1">
                  <c:v>108273</c:v>
                </c:pt>
                <c:pt idx="2">
                  <c:v>118025</c:v>
                </c:pt>
                <c:pt idx="3">
                  <c:v>135432</c:v>
                </c:pt>
                <c:pt idx="4">
                  <c:v>153376</c:v>
                </c:pt>
              </c:numCache>
              <c:extLst/>
            </c:numRef>
          </c:val>
          <c:extLst>
            <c:ext xmlns:c16="http://schemas.microsoft.com/office/drawing/2014/chart" uri="{C3380CC4-5D6E-409C-BE32-E72D297353CC}">
              <c16:uniqueId val="{00000002-E7EF-4DF2-82C3-14121E23C490}"/>
            </c:ext>
          </c:extLst>
        </c:ser>
        <c:ser>
          <c:idx val="3"/>
          <c:order val="3"/>
          <c:tx>
            <c:strRef>
              <c:f>Sheet1!$E$1</c:f>
              <c:strCache>
                <c:ptCount val="1"/>
                <c:pt idx="0">
                  <c:v>Other</c:v>
                </c:pt>
              </c:strCache>
            </c:strRef>
          </c:tx>
          <c:spPr>
            <a:solidFill>
              <a:schemeClr val="accent4"/>
            </a:solidFill>
            <a:ln>
              <a:noFill/>
            </a:ln>
            <a:effectLst/>
          </c:spPr>
          <c:invertIfNegative val="0"/>
          <c:cat>
            <c:numRef>
              <c:f>Sheet1!$A$2:$A$13</c:f>
              <c:numCache>
                <c:formatCode>m/d/yyyy</c:formatCode>
                <c:ptCount val="5"/>
                <c:pt idx="0">
                  <c:v>41639</c:v>
                </c:pt>
                <c:pt idx="1">
                  <c:v>42369</c:v>
                </c:pt>
                <c:pt idx="2">
                  <c:v>43100</c:v>
                </c:pt>
                <c:pt idx="3">
                  <c:v>43830</c:v>
                </c:pt>
                <c:pt idx="4">
                  <c:v>44561</c:v>
                </c:pt>
              </c:numCache>
              <c:extLst/>
            </c:numRef>
          </c:cat>
          <c:val>
            <c:numRef>
              <c:f>Sheet1!$E$2:$E$13</c:f>
              <c:numCache>
                <c:formatCode>_(* #,##0_);_(* \(#,##0\);_(* "-"??_);_(@_)</c:formatCode>
                <c:ptCount val="5"/>
                <c:pt idx="0">
                  <c:v>1033</c:v>
                </c:pt>
                <c:pt idx="1">
                  <c:v>1034</c:v>
                </c:pt>
                <c:pt idx="2">
                  <c:v>1097</c:v>
                </c:pt>
                <c:pt idx="3">
                  <c:v>2693</c:v>
                </c:pt>
                <c:pt idx="4">
                  <c:v>3595</c:v>
                </c:pt>
              </c:numCache>
              <c:extLst/>
            </c:numRef>
          </c:val>
          <c:extLst>
            <c:ext xmlns:c16="http://schemas.microsoft.com/office/drawing/2014/chart" uri="{C3380CC4-5D6E-409C-BE32-E72D297353CC}">
              <c16:uniqueId val="{00000003-E7EF-4DF2-82C3-14121E23C490}"/>
            </c:ext>
          </c:extLst>
        </c:ser>
        <c:dLbls>
          <c:showLegendKey val="0"/>
          <c:showVal val="0"/>
          <c:showCatName val="0"/>
          <c:showSerName val="0"/>
          <c:showPercent val="0"/>
          <c:showBubbleSize val="0"/>
        </c:dLbls>
        <c:gapWidth val="50"/>
        <c:overlap val="100"/>
        <c:axId val="313810208"/>
        <c:axId val="313810768"/>
      </c:barChart>
      <c:catAx>
        <c:axId val="313810208"/>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72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13810768"/>
        <c:crosses val="autoZero"/>
        <c:auto val="0"/>
        <c:lblAlgn val="ctr"/>
        <c:lblOffset val="100"/>
        <c:tickLblSkip val="1"/>
        <c:noMultiLvlLbl val="1"/>
      </c:catAx>
      <c:valAx>
        <c:axId val="313810768"/>
        <c:scaling>
          <c:orientation val="minMax"/>
          <c:max val="250000"/>
          <c:min val="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3810208"/>
        <c:crosses val="autoZero"/>
        <c:crossBetween val="between"/>
        <c:dispUnits>
          <c:builtInUnit val="thousands"/>
        </c:dispUnits>
      </c:valAx>
      <c:spPr>
        <a:noFill/>
        <a:ln>
          <a:noFill/>
        </a:ln>
        <a:effectLst/>
      </c:spPr>
    </c:plotArea>
    <c:legend>
      <c:legendPos val="t"/>
      <c:layout>
        <c:manualLayout>
          <c:xMode val="edge"/>
          <c:yMode val="edge"/>
          <c:x val="0.13902889728865109"/>
          <c:y val="0.17125026976721386"/>
          <c:w val="0.63614830358042507"/>
          <c:h val="8.928138755954631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Retail Average System Price Increases</a:t>
            </a:r>
          </a:p>
        </c:rich>
      </c:tx>
      <c:layout>
        <c:manualLayout>
          <c:xMode val="edge"/>
          <c:yMode val="edge"/>
          <c:x val="0.14125334316178631"/>
          <c:y val="1.720014336324662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4083725859912055E-2"/>
          <c:y val="0.149365642697184"/>
          <c:w val="0.94816312530200497"/>
          <c:h val="0.78301897432619905"/>
        </c:manualLayout>
      </c:layout>
      <c:lineChart>
        <c:grouping val="standard"/>
        <c:varyColors val="0"/>
        <c:ser>
          <c:idx val="0"/>
          <c:order val="0"/>
          <c:tx>
            <c:strRef>
              <c:f>Sheet1!$B$1</c:f>
              <c:strCache>
                <c:ptCount val="1"/>
                <c:pt idx="0">
                  <c:v>Y-Values</c:v>
                </c:pt>
              </c:strCache>
            </c:strRef>
          </c:tx>
          <c:spPr>
            <a:ln w="28575" cap="rnd">
              <a:solidFill>
                <a:schemeClr val="accent2"/>
              </a:solidFill>
              <a:round/>
            </a:ln>
            <a:effectLst/>
          </c:spPr>
          <c:marker>
            <c:symbol val="none"/>
          </c:marker>
          <c:dLbls>
            <c:dLbl>
              <c:idx val="4"/>
              <c:tx>
                <c:rich>
                  <a:bodyPr/>
                  <a:lstStyle/>
                  <a:p>
                    <a:fld id="{B1DD1908-E366-4F8E-A2C6-8D3B8CFE9D02}" type="YVALUE">
                      <a:rPr lang="en-US" baseline="0" smtClean="0"/>
                      <a:pPr/>
                      <a:t>[Y VALUE]</a:t>
                    </a:fld>
                    <a:endParaRPr lang="en-US"/>
                  </a:p>
                </c:rich>
              </c:tx>
              <c:dLblPos val="ct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58E-42AA-A39A-DF431BCB79AA}"/>
                </c:ext>
              </c:extLst>
            </c:dLbl>
            <c:spPr>
              <a:noFill/>
              <a:ln>
                <a:noFill/>
              </a:ln>
              <a:effectLst/>
            </c:spPr>
            <c:txPr>
              <a:bodyPr rot="0" spcFirstLastPara="1" vertOverflow="ellipsis" vert="horz" wrap="square" lIns="38100" tIns="19050" rIns="38100" bIns="19050" anchor="b" anchorCtr="0">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2021</c:v>
                </c:pt>
                <c:pt idx="1">
                  <c:v>2020</c:v>
                </c:pt>
                <c:pt idx="2">
                  <c:v>2019</c:v>
                </c:pt>
                <c:pt idx="3">
                  <c:v>2018</c:v>
                </c:pt>
                <c:pt idx="4">
                  <c:v>2017</c:v>
                </c:pt>
                <c:pt idx="5">
                  <c:v>2016</c:v>
                </c:pt>
                <c:pt idx="6">
                  <c:v>2015</c:v>
                </c:pt>
                <c:pt idx="7">
                  <c:v>2014</c:v>
                </c:pt>
                <c:pt idx="8">
                  <c:v>2013</c:v>
                </c:pt>
                <c:pt idx="9">
                  <c:v>2012</c:v>
                </c:pt>
                <c:pt idx="10">
                  <c:v>2011</c:v>
                </c:pt>
                <c:pt idx="11">
                  <c:v>2010</c:v>
                </c:pt>
                <c:pt idx="12">
                  <c:v>2009</c:v>
                </c:pt>
                <c:pt idx="13">
                  <c:v>2008</c:v>
                </c:pt>
              </c:numCache>
            </c:numRef>
          </c:cat>
          <c:val>
            <c:numRef>
              <c:f>Sheet1!$B$2:$B$15</c:f>
              <c:numCache>
                <c:formatCode>0%</c:formatCode>
                <c:ptCount val="14"/>
                <c:pt idx="0">
                  <c:v>0</c:v>
                </c:pt>
                <c:pt idx="1">
                  <c:v>0</c:v>
                </c:pt>
                <c:pt idx="2">
                  <c:v>0</c:v>
                </c:pt>
                <c:pt idx="3">
                  <c:v>0.02</c:v>
                </c:pt>
                <c:pt idx="4">
                  <c:v>0.02</c:v>
                </c:pt>
                <c:pt idx="5">
                  <c:v>0.02</c:v>
                </c:pt>
                <c:pt idx="6">
                  <c:v>0.02</c:v>
                </c:pt>
                <c:pt idx="7">
                  <c:v>0.02</c:v>
                </c:pt>
                <c:pt idx="8">
                  <c:v>0.06</c:v>
                </c:pt>
                <c:pt idx="9">
                  <c:v>0.08</c:v>
                </c:pt>
                <c:pt idx="10">
                  <c:v>0.06</c:v>
                </c:pt>
                <c:pt idx="11">
                  <c:v>0.04</c:v>
                </c:pt>
                <c:pt idx="12">
                  <c:v>0</c:v>
                </c:pt>
                <c:pt idx="13">
                  <c:v>0</c:v>
                </c:pt>
              </c:numCache>
            </c:numRef>
          </c:val>
          <c:smooth val="1"/>
          <c:extLst>
            <c:ext xmlns:c16="http://schemas.microsoft.com/office/drawing/2014/chart" uri="{C3380CC4-5D6E-409C-BE32-E72D297353CC}">
              <c16:uniqueId val="{00000001-91AA-4DC1-9F1B-E581334FF5FD}"/>
            </c:ext>
          </c:extLst>
        </c:ser>
        <c:dLbls>
          <c:dLblPos val="ctr"/>
          <c:showLegendKey val="0"/>
          <c:showVal val="1"/>
          <c:showCatName val="0"/>
          <c:showSerName val="0"/>
          <c:showPercent val="0"/>
          <c:showBubbleSize val="0"/>
        </c:dLbls>
        <c:smooth val="0"/>
        <c:axId val="313818608"/>
        <c:axId val="313819168"/>
      </c:lineChart>
      <c:dateAx>
        <c:axId val="313818608"/>
        <c:scaling>
          <c:orientation val="minMax"/>
        </c:scaling>
        <c:delete val="0"/>
        <c:axPos val="b"/>
        <c:numFmt formatCode="General" sourceLinked="1"/>
        <c:majorTickMark val="none"/>
        <c:minorTickMark val="none"/>
        <c:tickLblPos val="nextTo"/>
        <c:spPr>
          <a:noFill/>
          <a:ln w="9525" cap="flat" cmpd="sng" algn="ctr">
            <a:no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3819168"/>
        <c:crosses val="autoZero"/>
        <c:auto val="0"/>
        <c:lblOffset val="100"/>
        <c:baseTimeUnit val="days"/>
        <c:minorUnit val="1"/>
      </c:dateAx>
      <c:valAx>
        <c:axId val="313819168"/>
        <c:scaling>
          <c:orientation val="minMax"/>
          <c:min val="-4.0000000000000008E-2"/>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313818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2021 CUSTOMER COUNT</a:t>
            </a:r>
          </a:p>
        </c:rich>
      </c:tx>
      <c:layout>
        <c:manualLayout>
          <c:xMode val="edge"/>
          <c:yMode val="edge"/>
          <c:x val="0.18096395320047987"/>
          <c:y val="3.039379635706543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687168105726516"/>
          <c:y val="0.25533018111921651"/>
          <c:w val="0.55431861984234543"/>
          <c:h val="0.69313407780983849"/>
        </c:manualLayout>
      </c:layout>
      <c:pieChart>
        <c:varyColors val="1"/>
        <c:ser>
          <c:idx val="0"/>
          <c:order val="0"/>
          <c:tx>
            <c:strRef>
              <c:f>Sheet1!$B$1</c:f>
              <c:strCache>
                <c:ptCount val="1"/>
                <c:pt idx="0">
                  <c:v>Customers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87B4-4659-BAFD-B52C8DFE83CA}"/>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87B4-4659-BAFD-B52C8DFE83CA}"/>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87B4-4659-BAFD-B52C8DFE83CA}"/>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87B4-4659-BAFD-B52C8DFE83CA}"/>
              </c:ext>
            </c:extLst>
          </c:dPt>
          <c:dLbls>
            <c:dLbl>
              <c:idx val="0"/>
              <c:layout>
                <c:manualLayout>
                  <c:x val="-0.23120282721571783"/>
                  <c:y val="-0.18663556934911929"/>
                </c:manualLayout>
              </c:layout>
              <c:spPr>
                <a:noFill/>
                <a:ln>
                  <a:solidFill>
                    <a:schemeClr val="dk1">
                      <a:lumMod val="25000"/>
                      <a:lumOff val="75000"/>
                    </a:schemeClr>
                  </a:solidFill>
                </a:ln>
                <a:effectLst/>
              </c:spPr>
              <c:txPr>
                <a:bodyPr rot="0" spcFirstLastPara="1" vertOverflow="clip" horzOverflow="clip"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4730730000798506"/>
                      <c:h val="0.11389726266974674"/>
                    </c:manualLayout>
                  </c15:layout>
                </c:ext>
                <c:ext xmlns:c16="http://schemas.microsoft.com/office/drawing/2014/chart" uri="{C3380CC4-5D6E-409C-BE32-E72D297353CC}">
                  <c16:uniqueId val="{00000001-87B4-4659-BAFD-B52C8DFE83CA}"/>
                </c:ext>
              </c:extLst>
            </c:dLbl>
            <c:dLbl>
              <c:idx val="1"/>
              <c:layout>
                <c:manualLayout>
                  <c:x val="0.12118242260888692"/>
                  <c:y val="3.81315406644393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7B4-4659-BAFD-B52C8DFE83CA}"/>
                </c:ext>
              </c:extLst>
            </c:dLbl>
            <c:dLbl>
              <c:idx val="2"/>
              <c:layout>
                <c:manualLayout>
                  <c:x val="0.10842640455560594"/>
                  <c:y val="8.902633013337486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7B4-4659-BAFD-B52C8DFE83CA}"/>
                </c:ext>
              </c:extLst>
            </c:dLbl>
            <c:dLbl>
              <c:idx val="3"/>
              <c:layout>
                <c:manualLayout>
                  <c:x val="5.7540187734435831E-2"/>
                  <c:y val="-1.354780188956569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7B4-4659-BAFD-B52C8DFE83CA}"/>
                </c:ext>
              </c:extLst>
            </c:dLbl>
            <c:spPr>
              <a:no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Sheet1!$A$2:$A$5</c:f>
              <c:strCache>
                <c:ptCount val="4"/>
                <c:pt idx="0">
                  <c:v>Residential</c:v>
                </c:pt>
                <c:pt idx="1">
                  <c:v>Irrigation</c:v>
                </c:pt>
                <c:pt idx="2">
                  <c:v>Comm / Industrial</c:v>
                </c:pt>
                <c:pt idx="3">
                  <c:v>Other</c:v>
                </c:pt>
              </c:strCache>
            </c:strRef>
          </c:cat>
          <c:val>
            <c:numRef>
              <c:f>Sheet1!$B$2:$B$5</c:f>
              <c:numCache>
                <c:formatCode>General</c:formatCode>
                <c:ptCount val="4"/>
                <c:pt idx="0">
                  <c:v>40495</c:v>
                </c:pt>
                <c:pt idx="1">
                  <c:v>4631</c:v>
                </c:pt>
                <c:pt idx="2">
                  <c:v>7415</c:v>
                </c:pt>
                <c:pt idx="3">
                  <c:v>374</c:v>
                </c:pt>
              </c:numCache>
            </c:numRef>
          </c:val>
          <c:extLst>
            <c:ext xmlns:c16="http://schemas.microsoft.com/office/drawing/2014/chart" uri="{C3380CC4-5D6E-409C-BE32-E72D297353CC}">
              <c16:uniqueId val="{00000008-87B4-4659-BAFD-B52C8DFE83CA}"/>
            </c:ext>
          </c:extLst>
        </c:ser>
        <c:dLbls>
          <c:dLblPos val="ctr"/>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2021</a:t>
            </a:r>
            <a:r>
              <a:rPr lang="en-US" baseline="0"/>
              <a:t> </a:t>
            </a:r>
            <a:r>
              <a:rPr lang="en-US"/>
              <a:t>RETAIL REVENUE</a:t>
            </a:r>
          </a:p>
          <a:p>
            <a:pPr>
              <a:defRPr/>
            </a:pPr>
            <a:r>
              <a:rPr lang="en-US"/>
              <a:t> (in dollars)</a:t>
            </a:r>
          </a:p>
        </c:rich>
      </c:tx>
      <c:layout>
        <c:manualLayout>
          <c:xMode val="edge"/>
          <c:yMode val="edge"/>
          <c:x val="0.2027409625064166"/>
          <c:y val="1.988126968363107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Customers</c:v>
                </c:pt>
              </c:strCache>
            </c:strRef>
          </c:tx>
          <c:dPt>
            <c:idx val="0"/>
            <c:bubble3D val="0"/>
            <c:explosion val="1"/>
            <c:spPr>
              <a:solidFill>
                <a:schemeClr val="accent6"/>
              </a:solidFill>
              <a:ln w="19050">
                <a:solidFill>
                  <a:schemeClr val="lt1"/>
                </a:solidFill>
              </a:ln>
              <a:effectLst/>
            </c:spPr>
            <c:extLst>
              <c:ext xmlns:c16="http://schemas.microsoft.com/office/drawing/2014/chart" uri="{C3380CC4-5D6E-409C-BE32-E72D297353CC}">
                <c16:uniqueId val="{00000001-3104-4C07-9E80-4839D5DD5F25}"/>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3104-4C07-9E80-4839D5DD5F25}"/>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3104-4C07-9E80-4839D5DD5F25}"/>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3104-4C07-9E80-4839D5DD5F25}"/>
              </c:ext>
            </c:extLst>
          </c:dPt>
          <c:dLbls>
            <c:dLbl>
              <c:idx val="0"/>
              <c:layout>
                <c:manualLayout>
                  <c:x val="-0.13935362068193327"/>
                  <c:y val="0.17872384791173093"/>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6695422197570251"/>
                      <c:h val="0.13630598495097468"/>
                    </c:manualLayout>
                  </c15:layout>
                </c:ext>
                <c:ext xmlns:c16="http://schemas.microsoft.com/office/drawing/2014/chart" uri="{C3380CC4-5D6E-409C-BE32-E72D297353CC}">
                  <c16:uniqueId val="{00000001-3104-4C07-9E80-4839D5DD5F25}"/>
                </c:ext>
              </c:extLst>
            </c:dLbl>
            <c:dLbl>
              <c:idx val="2"/>
              <c:layout>
                <c:manualLayout>
                  <c:x val="0.19372270435203018"/>
                  <c:y val="-0.213561781123814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104-4C07-9E80-4839D5DD5F25}"/>
                </c:ext>
              </c:extLst>
            </c:dLbl>
            <c:dLbl>
              <c:idx val="3"/>
              <c:layout>
                <c:manualLayout>
                  <c:x val="4.3372160190355566E-3"/>
                  <c:y val="8.911567799356344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104-4C07-9E80-4839D5DD5F2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Residential</c:v>
                </c:pt>
                <c:pt idx="1">
                  <c:v>Irrigation</c:v>
                </c:pt>
                <c:pt idx="2">
                  <c:v>Comm / Industrial</c:v>
                </c:pt>
                <c:pt idx="3">
                  <c:v>Other</c:v>
                </c:pt>
              </c:strCache>
            </c:strRef>
          </c:cat>
          <c:val>
            <c:numRef>
              <c:f>Sheet1!$B$2:$B$5</c:f>
              <c:numCache>
                <c:formatCode>#,##0</c:formatCode>
                <c:ptCount val="4"/>
                <c:pt idx="0">
                  <c:v>3428015</c:v>
                </c:pt>
                <c:pt idx="1">
                  <c:v>2306451</c:v>
                </c:pt>
                <c:pt idx="2">
                  <c:v>13610847</c:v>
                </c:pt>
                <c:pt idx="3">
                  <c:v>399663</c:v>
                </c:pt>
              </c:numCache>
            </c:numRef>
          </c:val>
          <c:extLst>
            <c:ext xmlns:c16="http://schemas.microsoft.com/office/drawing/2014/chart" uri="{C3380CC4-5D6E-409C-BE32-E72D297353CC}">
              <c16:uniqueId val="{00000008-3104-4C07-9E80-4839D5DD5F25}"/>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a:t>Debt Service Coverage Results </a:t>
            </a:r>
            <a:r>
              <a:rPr lang="en-US" sz="1400"/>
              <a:t>(consolidated)</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bar"/>
        <c:grouping val="clustered"/>
        <c:varyColors val="0"/>
        <c:ser>
          <c:idx val="0"/>
          <c:order val="0"/>
          <c:tx>
            <c:strRef>
              <c:f>Sheet1!$B$1</c:f>
              <c:strCache>
                <c:ptCount val="1"/>
                <c:pt idx="0">
                  <c:v>Debt Service Coverage</c:v>
                </c:pt>
              </c:strCache>
            </c:strRef>
          </c:tx>
          <c:spPr>
            <a:solidFill>
              <a:schemeClr val="accent1"/>
            </a:solidFill>
            <a:ln>
              <a:noFill/>
            </a:ln>
            <a:effectLst/>
          </c:spPr>
          <c:invertIfNegative val="0"/>
          <c:cat>
            <c:numRef>
              <c:f>Sheet1!$A$2:$A$8</c:f>
              <c:numCache>
                <c:formatCode>General</c:formatCode>
                <c:ptCount val="5"/>
                <c:pt idx="0">
                  <c:v>2021</c:v>
                </c:pt>
                <c:pt idx="1">
                  <c:v>2020</c:v>
                </c:pt>
                <c:pt idx="2">
                  <c:v>2019</c:v>
                </c:pt>
                <c:pt idx="3">
                  <c:v>2018</c:v>
                </c:pt>
                <c:pt idx="4">
                  <c:v>2017</c:v>
                </c:pt>
              </c:numCache>
              <c:extLst/>
            </c:numRef>
          </c:cat>
          <c:val>
            <c:numRef>
              <c:f>Sheet1!$B$2:$B$8</c:f>
              <c:numCache>
                <c:formatCode>General</c:formatCode>
                <c:ptCount val="5"/>
                <c:pt idx="0">
                  <c:v>2.4</c:v>
                </c:pt>
                <c:pt idx="1">
                  <c:v>2.4</c:v>
                </c:pt>
                <c:pt idx="2">
                  <c:v>2.17</c:v>
                </c:pt>
                <c:pt idx="3">
                  <c:v>2.13</c:v>
                </c:pt>
                <c:pt idx="4">
                  <c:v>1.77</c:v>
                </c:pt>
              </c:numCache>
              <c:extLst/>
            </c:numRef>
          </c:val>
          <c:extLst>
            <c:ext xmlns:c16="http://schemas.microsoft.com/office/drawing/2014/chart" uri="{C3380CC4-5D6E-409C-BE32-E72D297353CC}">
              <c16:uniqueId val="{00000000-5AF0-4103-876D-336FDC461DDA}"/>
            </c:ext>
          </c:extLst>
        </c:ser>
        <c:dLbls>
          <c:showLegendKey val="0"/>
          <c:showVal val="0"/>
          <c:showCatName val="0"/>
          <c:showSerName val="0"/>
          <c:showPercent val="0"/>
          <c:showBubbleSize val="0"/>
        </c:dLbls>
        <c:gapWidth val="247"/>
        <c:axId val="319156224"/>
        <c:axId val="319156784"/>
      </c:barChart>
      <c:catAx>
        <c:axId val="31915622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319156784"/>
        <c:crosses val="autoZero"/>
        <c:auto val="1"/>
        <c:lblAlgn val="ctr"/>
        <c:lblOffset val="100"/>
        <c:noMultiLvlLbl val="0"/>
      </c:catAx>
      <c:valAx>
        <c:axId val="31915678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319156224"/>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2022-26 Five Year Capital Plan</a:t>
            </a:r>
          </a:p>
          <a:p>
            <a:pPr>
              <a:defRPr/>
            </a:pPr>
            <a:r>
              <a:rPr lang="en-US" sz="1200" dirty="0"/>
              <a:t>(</a:t>
            </a:r>
            <a:r>
              <a:rPr lang="en-US" sz="1200" baseline="0" dirty="0"/>
              <a:t> in millions $)</a:t>
            </a:r>
            <a:endParaRPr lang="en-US" sz="1200" dirty="0"/>
          </a:p>
        </c:rich>
      </c:tx>
      <c:layout>
        <c:manualLayout>
          <c:xMode val="edge"/>
          <c:yMode val="edge"/>
          <c:x val="0.28182549380485106"/>
          <c:y val="1.160135865369769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45996656682593"/>
          <c:y val="0.15342115097552217"/>
          <c:w val="0.86298117618110237"/>
          <c:h val="0.67133808381764848"/>
        </c:manualLayout>
      </c:layout>
      <c:barChart>
        <c:barDir val="col"/>
        <c:grouping val="stacked"/>
        <c:varyColors val="0"/>
        <c:ser>
          <c:idx val="0"/>
          <c:order val="0"/>
          <c:tx>
            <c:strRef>
              <c:f>Sheet1!$B$1</c:f>
              <c:strCache>
                <c:ptCount val="1"/>
                <c:pt idx="0">
                  <c:v>Elec System</c:v>
                </c:pt>
              </c:strCache>
            </c:strRef>
          </c:tx>
          <c:spPr>
            <a:solidFill>
              <a:schemeClr val="accent1"/>
            </a:solidFill>
            <a:ln>
              <a:noFill/>
            </a:ln>
            <a:effectLst/>
          </c:spPr>
          <c:invertIfNegative val="0"/>
          <c:cat>
            <c:numRef>
              <c:f>Sheet1!$A$2:$A$6</c:f>
              <c:numCache>
                <c:formatCode>General</c:formatCode>
                <c:ptCount val="5"/>
                <c:pt idx="0">
                  <c:v>2022</c:v>
                </c:pt>
                <c:pt idx="1">
                  <c:v>2023</c:v>
                </c:pt>
                <c:pt idx="2">
                  <c:v>2024</c:v>
                </c:pt>
                <c:pt idx="3">
                  <c:v>2025</c:v>
                </c:pt>
                <c:pt idx="4">
                  <c:v>2026</c:v>
                </c:pt>
              </c:numCache>
            </c:numRef>
          </c:cat>
          <c:val>
            <c:numRef>
              <c:f>Sheet1!$B$2:$B$6</c:f>
              <c:numCache>
                <c:formatCode>General</c:formatCode>
                <c:ptCount val="5"/>
                <c:pt idx="0">
                  <c:v>90096</c:v>
                </c:pt>
                <c:pt idx="1">
                  <c:v>89174</c:v>
                </c:pt>
                <c:pt idx="2">
                  <c:v>89363</c:v>
                </c:pt>
                <c:pt idx="3">
                  <c:v>89794</c:v>
                </c:pt>
                <c:pt idx="4">
                  <c:v>89894</c:v>
                </c:pt>
              </c:numCache>
            </c:numRef>
          </c:val>
          <c:extLst>
            <c:ext xmlns:c16="http://schemas.microsoft.com/office/drawing/2014/chart" uri="{C3380CC4-5D6E-409C-BE32-E72D297353CC}">
              <c16:uniqueId val="{00000000-90B4-4785-8237-D22F7E9B7123}"/>
            </c:ext>
          </c:extLst>
        </c:ser>
        <c:ser>
          <c:idx val="1"/>
          <c:order val="1"/>
          <c:tx>
            <c:strRef>
              <c:f>Sheet1!$C$1</c:f>
              <c:strCache>
                <c:ptCount val="1"/>
                <c:pt idx="0">
                  <c:v>PRP</c:v>
                </c:pt>
              </c:strCache>
            </c:strRef>
          </c:tx>
          <c:spPr>
            <a:solidFill>
              <a:schemeClr val="accent2"/>
            </a:solidFill>
            <a:ln>
              <a:noFill/>
            </a:ln>
            <a:effectLst/>
          </c:spPr>
          <c:invertIfNegative val="0"/>
          <c:cat>
            <c:numRef>
              <c:f>Sheet1!$A$2:$A$6</c:f>
              <c:numCache>
                <c:formatCode>General</c:formatCode>
                <c:ptCount val="5"/>
                <c:pt idx="0">
                  <c:v>2022</c:v>
                </c:pt>
                <c:pt idx="1">
                  <c:v>2023</c:v>
                </c:pt>
                <c:pt idx="2">
                  <c:v>2024</c:v>
                </c:pt>
                <c:pt idx="3">
                  <c:v>2025</c:v>
                </c:pt>
                <c:pt idx="4">
                  <c:v>2026</c:v>
                </c:pt>
              </c:numCache>
            </c:numRef>
          </c:cat>
          <c:val>
            <c:numRef>
              <c:f>Sheet1!$C$2:$C$6</c:f>
              <c:numCache>
                <c:formatCode>General</c:formatCode>
                <c:ptCount val="5"/>
                <c:pt idx="0">
                  <c:v>55348</c:v>
                </c:pt>
                <c:pt idx="1">
                  <c:v>53604</c:v>
                </c:pt>
                <c:pt idx="2">
                  <c:v>57536</c:v>
                </c:pt>
                <c:pt idx="3">
                  <c:v>61625</c:v>
                </c:pt>
                <c:pt idx="4">
                  <c:v>65930</c:v>
                </c:pt>
              </c:numCache>
            </c:numRef>
          </c:val>
          <c:extLst>
            <c:ext xmlns:c16="http://schemas.microsoft.com/office/drawing/2014/chart" uri="{C3380CC4-5D6E-409C-BE32-E72D297353CC}">
              <c16:uniqueId val="{00000001-90B4-4785-8237-D22F7E9B7123}"/>
            </c:ext>
          </c:extLst>
        </c:ser>
        <c:dLbls>
          <c:showLegendKey val="0"/>
          <c:showVal val="0"/>
          <c:showCatName val="0"/>
          <c:showSerName val="0"/>
          <c:showPercent val="0"/>
          <c:showBubbleSize val="0"/>
        </c:dLbls>
        <c:gapWidth val="150"/>
        <c:overlap val="100"/>
        <c:axId val="319159584"/>
        <c:axId val="319160144"/>
      </c:barChart>
      <c:catAx>
        <c:axId val="319159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9160144"/>
        <c:crosses val="autoZero"/>
        <c:auto val="1"/>
        <c:lblAlgn val="ctr"/>
        <c:lblOffset val="100"/>
        <c:noMultiLvlLbl val="0"/>
      </c:catAx>
      <c:valAx>
        <c:axId val="31916014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9159584"/>
        <c:crosses val="autoZero"/>
        <c:crossBetween val="between"/>
        <c:dispUnits>
          <c:builtInUnit val="thousan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024FB8-B8DE-4F53-9FBD-260B5E757FE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81D6ED5-E8FF-448E-A103-F87E91EEE7F2}">
      <dgm:prSet/>
      <dgm:spPr/>
      <dgm:t>
        <a:bodyPr/>
        <a:lstStyle/>
        <a:p>
          <a:r>
            <a:rPr lang="en-US" b="0"/>
            <a:t>Low retail delivered rates, resulting from PRP favorable generation economics combined with wholesale management/strategy</a:t>
          </a:r>
          <a:endParaRPr lang="en-US"/>
        </a:p>
      </dgm:t>
    </dgm:pt>
    <dgm:pt modelId="{A53C6A3C-44F7-4DC8-ABAA-12DA8F9AE83C}" type="parTrans" cxnId="{2ED7C124-9DE2-4EF2-9DA1-58DDFE934803}">
      <dgm:prSet/>
      <dgm:spPr/>
      <dgm:t>
        <a:bodyPr/>
        <a:lstStyle/>
        <a:p>
          <a:endParaRPr lang="en-US"/>
        </a:p>
      </dgm:t>
    </dgm:pt>
    <dgm:pt modelId="{56913A86-285C-4089-88FA-5F7FD8D0A40D}" type="sibTrans" cxnId="{2ED7C124-9DE2-4EF2-9DA1-58DDFE934803}">
      <dgm:prSet/>
      <dgm:spPr/>
      <dgm:t>
        <a:bodyPr/>
        <a:lstStyle/>
        <a:p>
          <a:endParaRPr lang="en-US"/>
        </a:p>
      </dgm:t>
    </dgm:pt>
    <dgm:pt modelId="{AA152E91-50E1-47C5-8749-9D165F399EE6}">
      <dgm:prSet/>
      <dgm:spPr/>
      <dgm:t>
        <a:bodyPr/>
        <a:lstStyle/>
        <a:p>
          <a:r>
            <a:rPr lang="en-US" b="0">
              <a:solidFill>
                <a:schemeClr val="bg1"/>
              </a:solidFill>
            </a:rPr>
            <a:t>2021 System Average Rate of 3.8 cents / KWH delivered</a:t>
          </a:r>
          <a:endParaRPr lang="en-US">
            <a:solidFill>
              <a:schemeClr val="bg1"/>
            </a:solidFill>
          </a:endParaRPr>
        </a:p>
      </dgm:t>
    </dgm:pt>
    <dgm:pt modelId="{FADE1F0E-9309-424B-98E1-11CFD7F3168D}" type="parTrans" cxnId="{E7CF0CB2-01E8-478E-A17F-054DA46D87A5}">
      <dgm:prSet/>
      <dgm:spPr/>
      <dgm:t>
        <a:bodyPr/>
        <a:lstStyle/>
        <a:p>
          <a:endParaRPr lang="en-US"/>
        </a:p>
      </dgm:t>
    </dgm:pt>
    <dgm:pt modelId="{5367EEFA-847A-4165-9CEB-F34AA9A23A84}" type="sibTrans" cxnId="{E7CF0CB2-01E8-478E-A17F-054DA46D87A5}">
      <dgm:prSet/>
      <dgm:spPr/>
      <dgm:t>
        <a:bodyPr/>
        <a:lstStyle/>
        <a:p>
          <a:endParaRPr lang="en-US"/>
        </a:p>
      </dgm:t>
    </dgm:pt>
    <dgm:pt modelId="{B06FA4F4-1536-4722-96B1-45842F6BC68D}">
      <dgm:prSet/>
      <dgm:spPr/>
      <dgm:t>
        <a:bodyPr/>
        <a:lstStyle/>
        <a:p>
          <a:r>
            <a:rPr lang="en-US" b="0"/>
            <a:t>Rate policies provide protection to core retail customer classes and allocate marginal costs associated with growth/risks to non-core customers </a:t>
          </a:r>
          <a:endParaRPr lang="en-US"/>
        </a:p>
      </dgm:t>
    </dgm:pt>
    <dgm:pt modelId="{059A1E59-6ACB-477A-A436-178B7C59A2E2}" type="parTrans" cxnId="{0267142E-A5D1-450E-83A4-C89D6CF57553}">
      <dgm:prSet/>
      <dgm:spPr/>
      <dgm:t>
        <a:bodyPr/>
        <a:lstStyle/>
        <a:p>
          <a:endParaRPr lang="en-US"/>
        </a:p>
      </dgm:t>
    </dgm:pt>
    <dgm:pt modelId="{5DA103F7-0A27-4D50-9A40-BBB827ABA2BC}" type="sibTrans" cxnId="{0267142E-A5D1-450E-83A4-C89D6CF57553}">
      <dgm:prSet/>
      <dgm:spPr/>
      <dgm:t>
        <a:bodyPr/>
        <a:lstStyle/>
        <a:p>
          <a:endParaRPr lang="en-US"/>
        </a:p>
      </dgm:t>
    </dgm:pt>
    <dgm:pt modelId="{0BCCE401-87A2-4D44-A39E-CB7ACAA18DB9}">
      <dgm:prSet/>
      <dgm:spPr/>
      <dgm:t>
        <a:bodyPr/>
        <a:lstStyle/>
        <a:p>
          <a:r>
            <a:rPr lang="en-US" b="0"/>
            <a:t>Commission-adopted price strategy of annual small/predictable increases, targeted at 2% or less since 2014</a:t>
          </a:r>
          <a:endParaRPr lang="en-US"/>
        </a:p>
      </dgm:t>
    </dgm:pt>
    <dgm:pt modelId="{F7B1A596-BCCC-4BA3-96A9-A1D8956970A9}" type="parTrans" cxnId="{1E4B82F7-E05D-4379-B8DC-BF66395ACD3A}">
      <dgm:prSet/>
      <dgm:spPr/>
      <dgm:t>
        <a:bodyPr/>
        <a:lstStyle/>
        <a:p>
          <a:endParaRPr lang="en-US"/>
        </a:p>
      </dgm:t>
    </dgm:pt>
    <dgm:pt modelId="{C48AED39-F695-4939-84FF-A4F7EEE2D752}" type="sibTrans" cxnId="{1E4B82F7-E05D-4379-B8DC-BF66395ACD3A}">
      <dgm:prSet/>
      <dgm:spPr/>
      <dgm:t>
        <a:bodyPr/>
        <a:lstStyle/>
        <a:p>
          <a:endParaRPr lang="en-US"/>
        </a:p>
      </dgm:t>
    </dgm:pt>
    <dgm:pt modelId="{A8E61304-8864-46B8-AC2C-CC231300CA8B}">
      <dgm:prSet/>
      <dgm:spPr/>
      <dgm:t>
        <a:bodyPr/>
        <a:lstStyle/>
        <a:p>
          <a:r>
            <a:rPr lang="en-US" b="0"/>
            <a:t>Commission has statutory rate making authority; managed based on financial metrics</a:t>
          </a:r>
          <a:endParaRPr lang="en-US"/>
        </a:p>
      </dgm:t>
    </dgm:pt>
    <dgm:pt modelId="{1E3D6080-2248-4DF1-82CF-0CC16B855A38}" type="parTrans" cxnId="{ED6E8A6A-F2D9-4F7B-8C3F-4099E03337CA}">
      <dgm:prSet/>
      <dgm:spPr/>
      <dgm:t>
        <a:bodyPr/>
        <a:lstStyle/>
        <a:p>
          <a:endParaRPr lang="en-US"/>
        </a:p>
      </dgm:t>
    </dgm:pt>
    <dgm:pt modelId="{B2757686-668E-4E4C-933B-3F34FB33624B}" type="sibTrans" cxnId="{ED6E8A6A-F2D9-4F7B-8C3F-4099E03337CA}">
      <dgm:prSet/>
      <dgm:spPr/>
      <dgm:t>
        <a:bodyPr/>
        <a:lstStyle/>
        <a:p>
          <a:endParaRPr lang="en-US"/>
        </a:p>
      </dgm:t>
    </dgm:pt>
    <dgm:pt modelId="{5A633E31-D622-4A80-91B4-DB778E94B2EB}" type="pres">
      <dgm:prSet presAssocID="{42024FB8-B8DE-4F53-9FBD-260B5E757FED}" presName="diagram" presStyleCnt="0">
        <dgm:presLayoutVars>
          <dgm:dir/>
          <dgm:resizeHandles val="exact"/>
        </dgm:presLayoutVars>
      </dgm:prSet>
      <dgm:spPr/>
    </dgm:pt>
    <dgm:pt modelId="{CE6FB50D-0706-4F6C-98DC-94B3B17A04C1}" type="pres">
      <dgm:prSet presAssocID="{B81D6ED5-E8FF-448E-A103-F87E91EEE7F2}" presName="node" presStyleLbl="node1" presStyleIdx="0" presStyleCnt="5">
        <dgm:presLayoutVars>
          <dgm:bulletEnabled val="1"/>
        </dgm:presLayoutVars>
      </dgm:prSet>
      <dgm:spPr/>
    </dgm:pt>
    <dgm:pt modelId="{F888C081-55EF-4C7B-993D-E3DFCEA3C7B6}" type="pres">
      <dgm:prSet presAssocID="{56913A86-285C-4089-88FA-5F7FD8D0A40D}" presName="sibTrans" presStyleCnt="0"/>
      <dgm:spPr/>
    </dgm:pt>
    <dgm:pt modelId="{A82693EF-EB5C-46E6-B17D-2477D88550AD}" type="pres">
      <dgm:prSet presAssocID="{AA152E91-50E1-47C5-8749-9D165F399EE6}" presName="node" presStyleLbl="node1" presStyleIdx="1" presStyleCnt="5">
        <dgm:presLayoutVars>
          <dgm:bulletEnabled val="1"/>
        </dgm:presLayoutVars>
      </dgm:prSet>
      <dgm:spPr/>
    </dgm:pt>
    <dgm:pt modelId="{7D3D4975-366B-4FFD-BE4C-925F43C9C352}" type="pres">
      <dgm:prSet presAssocID="{5367EEFA-847A-4165-9CEB-F34AA9A23A84}" presName="sibTrans" presStyleCnt="0"/>
      <dgm:spPr/>
    </dgm:pt>
    <dgm:pt modelId="{809248B0-F0FA-4597-9EFD-11DBF79115DC}" type="pres">
      <dgm:prSet presAssocID="{B06FA4F4-1536-4722-96B1-45842F6BC68D}" presName="node" presStyleLbl="node1" presStyleIdx="2" presStyleCnt="5">
        <dgm:presLayoutVars>
          <dgm:bulletEnabled val="1"/>
        </dgm:presLayoutVars>
      </dgm:prSet>
      <dgm:spPr/>
    </dgm:pt>
    <dgm:pt modelId="{2F4A9F5E-E905-46BF-8ABB-AACBB123D9CD}" type="pres">
      <dgm:prSet presAssocID="{5DA103F7-0A27-4D50-9A40-BBB827ABA2BC}" presName="sibTrans" presStyleCnt="0"/>
      <dgm:spPr/>
    </dgm:pt>
    <dgm:pt modelId="{E16F491E-84D3-4FCC-A800-B89098FB81C0}" type="pres">
      <dgm:prSet presAssocID="{0BCCE401-87A2-4D44-A39E-CB7ACAA18DB9}" presName="node" presStyleLbl="node1" presStyleIdx="3" presStyleCnt="5">
        <dgm:presLayoutVars>
          <dgm:bulletEnabled val="1"/>
        </dgm:presLayoutVars>
      </dgm:prSet>
      <dgm:spPr/>
    </dgm:pt>
    <dgm:pt modelId="{3D988940-18AE-4CF0-BA46-78BE429E3E46}" type="pres">
      <dgm:prSet presAssocID="{C48AED39-F695-4939-84FF-A4F7EEE2D752}" presName="sibTrans" presStyleCnt="0"/>
      <dgm:spPr/>
    </dgm:pt>
    <dgm:pt modelId="{7D12D9EE-3BD1-4831-B284-A0ABBC0DE784}" type="pres">
      <dgm:prSet presAssocID="{A8E61304-8864-46B8-AC2C-CC231300CA8B}" presName="node" presStyleLbl="node1" presStyleIdx="4" presStyleCnt="5">
        <dgm:presLayoutVars>
          <dgm:bulletEnabled val="1"/>
        </dgm:presLayoutVars>
      </dgm:prSet>
      <dgm:spPr/>
    </dgm:pt>
  </dgm:ptLst>
  <dgm:cxnLst>
    <dgm:cxn modelId="{D621B90C-295D-468C-BF3A-6CFDBCA40F01}" type="presOf" srcId="{B06FA4F4-1536-4722-96B1-45842F6BC68D}" destId="{809248B0-F0FA-4597-9EFD-11DBF79115DC}" srcOrd="0" destOrd="0" presId="urn:microsoft.com/office/officeart/2005/8/layout/default"/>
    <dgm:cxn modelId="{2ED7C124-9DE2-4EF2-9DA1-58DDFE934803}" srcId="{42024FB8-B8DE-4F53-9FBD-260B5E757FED}" destId="{B81D6ED5-E8FF-448E-A103-F87E91EEE7F2}" srcOrd="0" destOrd="0" parTransId="{A53C6A3C-44F7-4DC8-ABAA-12DA8F9AE83C}" sibTransId="{56913A86-285C-4089-88FA-5F7FD8D0A40D}"/>
    <dgm:cxn modelId="{0267142E-A5D1-450E-83A4-C89D6CF57553}" srcId="{42024FB8-B8DE-4F53-9FBD-260B5E757FED}" destId="{B06FA4F4-1536-4722-96B1-45842F6BC68D}" srcOrd="2" destOrd="0" parTransId="{059A1E59-6ACB-477A-A436-178B7C59A2E2}" sibTransId="{5DA103F7-0A27-4D50-9A40-BBB827ABA2BC}"/>
    <dgm:cxn modelId="{ED6E8A6A-F2D9-4F7B-8C3F-4099E03337CA}" srcId="{42024FB8-B8DE-4F53-9FBD-260B5E757FED}" destId="{A8E61304-8864-46B8-AC2C-CC231300CA8B}" srcOrd="4" destOrd="0" parTransId="{1E3D6080-2248-4DF1-82CF-0CC16B855A38}" sibTransId="{B2757686-668E-4E4C-933B-3F34FB33624B}"/>
    <dgm:cxn modelId="{34CB198D-4409-4130-9053-2E9B71E6BC33}" type="presOf" srcId="{AA152E91-50E1-47C5-8749-9D165F399EE6}" destId="{A82693EF-EB5C-46E6-B17D-2477D88550AD}" srcOrd="0" destOrd="0" presId="urn:microsoft.com/office/officeart/2005/8/layout/default"/>
    <dgm:cxn modelId="{B2A596A0-B3B4-4767-B396-0FE7932A73A7}" type="presOf" srcId="{0BCCE401-87A2-4D44-A39E-CB7ACAA18DB9}" destId="{E16F491E-84D3-4FCC-A800-B89098FB81C0}" srcOrd="0" destOrd="0" presId="urn:microsoft.com/office/officeart/2005/8/layout/default"/>
    <dgm:cxn modelId="{E7CF0CB2-01E8-478E-A17F-054DA46D87A5}" srcId="{42024FB8-B8DE-4F53-9FBD-260B5E757FED}" destId="{AA152E91-50E1-47C5-8749-9D165F399EE6}" srcOrd="1" destOrd="0" parTransId="{FADE1F0E-9309-424B-98E1-11CFD7F3168D}" sibTransId="{5367EEFA-847A-4165-9CEB-F34AA9A23A84}"/>
    <dgm:cxn modelId="{14DF42BD-1529-4135-AF2F-6E6E5DD7B01F}" type="presOf" srcId="{B81D6ED5-E8FF-448E-A103-F87E91EEE7F2}" destId="{CE6FB50D-0706-4F6C-98DC-94B3B17A04C1}" srcOrd="0" destOrd="0" presId="urn:microsoft.com/office/officeart/2005/8/layout/default"/>
    <dgm:cxn modelId="{A66626DF-06BE-4578-9DCA-8A05C0F4120D}" type="presOf" srcId="{A8E61304-8864-46B8-AC2C-CC231300CA8B}" destId="{7D12D9EE-3BD1-4831-B284-A0ABBC0DE784}" srcOrd="0" destOrd="0" presId="urn:microsoft.com/office/officeart/2005/8/layout/default"/>
    <dgm:cxn modelId="{F1C6E0F4-99EE-4AF3-AC6A-CEF91786881F}" type="presOf" srcId="{42024FB8-B8DE-4F53-9FBD-260B5E757FED}" destId="{5A633E31-D622-4A80-91B4-DB778E94B2EB}" srcOrd="0" destOrd="0" presId="urn:microsoft.com/office/officeart/2005/8/layout/default"/>
    <dgm:cxn modelId="{1E4B82F7-E05D-4379-B8DC-BF66395ACD3A}" srcId="{42024FB8-B8DE-4F53-9FBD-260B5E757FED}" destId="{0BCCE401-87A2-4D44-A39E-CB7ACAA18DB9}" srcOrd="3" destOrd="0" parTransId="{F7B1A596-BCCC-4BA3-96A9-A1D8956970A9}" sibTransId="{C48AED39-F695-4939-84FF-A4F7EEE2D752}"/>
    <dgm:cxn modelId="{940B64C4-78A1-4BAB-AB3B-8B55D44669A3}" type="presParOf" srcId="{5A633E31-D622-4A80-91B4-DB778E94B2EB}" destId="{CE6FB50D-0706-4F6C-98DC-94B3B17A04C1}" srcOrd="0" destOrd="0" presId="urn:microsoft.com/office/officeart/2005/8/layout/default"/>
    <dgm:cxn modelId="{DA7AA0E9-4C8A-4672-AA22-4F92C6C9FB82}" type="presParOf" srcId="{5A633E31-D622-4A80-91B4-DB778E94B2EB}" destId="{F888C081-55EF-4C7B-993D-E3DFCEA3C7B6}" srcOrd="1" destOrd="0" presId="urn:microsoft.com/office/officeart/2005/8/layout/default"/>
    <dgm:cxn modelId="{4ABAA51B-FCC7-425C-B7BD-D9AFFB0F8720}" type="presParOf" srcId="{5A633E31-D622-4A80-91B4-DB778E94B2EB}" destId="{A82693EF-EB5C-46E6-B17D-2477D88550AD}" srcOrd="2" destOrd="0" presId="urn:microsoft.com/office/officeart/2005/8/layout/default"/>
    <dgm:cxn modelId="{9829A462-650C-48ED-B27B-E76B9BCDA339}" type="presParOf" srcId="{5A633E31-D622-4A80-91B4-DB778E94B2EB}" destId="{7D3D4975-366B-4FFD-BE4C-925F43C9C352}" srcOrd="3" destOrd="0" presId="urn:microsoft.com/office/officeart/2005/8/layout/default"/>
    <dgm:cxn modelId="{1EBE83E5-6E0D-419F-A1C1-5DAE7A3C90C1}" type="presParOf" srcId="{5A633E31-D622-4A80-91B4-DB778E94B2EB}" destId="{809248B0-F0FA-4597-9EFD-11DBF79115DC}" srcOrd="4" destOrd="0" presId="urn:microsoft.com/office/officeart/2005/8/layout/default"/>
    <dgm:cxn modelId="{967DAC59-B447-4178-8E2B-C55A0645C5FD}" type="presParOf" srcId="{5A633E31-D622-4A80-91B4-DB778E94B2EB}" destId="{2F4A9F5E-E905-46BF-8ABB-AACBB123D9CD}" srcOrd="5" destOrd="0" presId="urn:microsoft.com/office/officeart/2005/8/layout/default"/>
    <dgm:cxn modelId="{E9C91D02-CB2A-4F71-A467-1187D114CC9A}" type="presParOf" srcId="{5A633E31-D622-4A80-91B4-DB778E94B2EB}" destId="{E16F491E-84D3-4FCC-A800-B89098FB81C0}" srcOrd="6" destOrd="0" presId="urn:microsoft.com/office/officeart/2005/8/layout/default"/>
    <dgm:cxn modelId="{8F2BED8B-1EF2-4025-9A37-088E7AD11F27}" type="presParOf" srcId="{5A633E31-D622-4A80-91B4-DB778E94B2EB}" destId="{3D988940-18AE-4CF0-BA46-78BE429E3E46}" srcOrd="7" destOrd="0" presId="urn:microsoft.com/office/officeart/2005/8/layout/default"/>
    <dgm:cxn modelId="{20A70787-EE31-4132-9FB1-66F36B551676}" type="presParOf" srcId="{5A633E31-D622-4A80-91B4-DB778E94B2EB}" destId="{7D12D9EE-3BD1-4831-B284-A0ABBC0DE78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F707E6-30AA-4EF3-8FD3-930DD20B6F8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EDDF1B-444F-4927-B246-3882B121E9EC}">
      <dgm:prSet/>
      <dgm:spPr/>
      <dgm:t>
        <a:bodyPr/>
        <a:lstStyle/>
        <a:p>
          <a:r>
            <a:rPr lang="en-US" b="0"/>
            <a:t>Electric System retail meters = 53,213</a:t>
          </a:r>
          <a:endParaRPr lang="en-US"/>
        </a:p>
      </dgm:t>
    </dgm:pt>
    <dgm:pt modelId="{2177E3FD-003B-449E-B610-BD347D1A70C7}" type="parTrans" cxnId="{16345C87-2A0D-42DF-99D1-24387EF2C14F}">
      <dgm:prSet/>
      <dgm:spPr/>
      <dgm:t>
        <a:bodyPr/>
        <a:lstStyle/>
        <a:p>
          <a:endParaRPr lang="en-US"/>
        </a:p>
      </dgm:t>
    </dgm:pt>
    <dgm:pt modelId="{60365036-3453-46F7-B2C9-A84060F7A894}" type="sibTrans" cxnId="{16345C87-2A0D-42DF-99D1-24387EF2C14F}">
      <dgm:prSet/>
      <dgm:spPr/>
      <dgm:t>
        <a:bodyPr/>
        <a:lstStyle/>
        <a:p>
          <a:endParaRPr lang="en-US"/>
        </a:p>
      </dgm:t>
    </dgm:pt>
    <dgm:pt modelId="{1940CD42-C4DD-475D-B7FD-0AC721470131}">
      <dgm:prSet/>
      <dgm:spPr/>
      <dgm:t>
        <a:bodyPr/>
        <a:lstStyle/>
        <a:p>
          <a:r>
            <a:rPr lang="en-US" b="0"/>
            <a:t>Customer count = 52,915</a:t>
          </a:r>
          <a:endParaRPr lang="en-US"/>
        </a:p>
      </dgm:t>
    </dgm:pt>
    <dgm:pt modelId="{4635DA63-F2D7-4C8F-B910-29E075C3E7C5}" type="parTrans" cxnId="{BE199F97-8C99-45AB-87FF-F15FAAB5B8E9}">
      <dgm:prSet/>
      <dgm:spPr/>
      <dgm:t>
        <a:bodyPr/>
        <a:lstStyle/>
        <a:p>
          <a:endParaRPr lang="en-US"/>
        </a:p>
      </dgm:t>
    </dgm:pt>
    <dgm:pt modelId="{C2770A1B-24FA-4CE6-8FF7-2A77BA9062DB}" type="sibTrans" cxnId="{BE199F97-8C99-45AB-87FF-F15FAAB5B8E9}">
      <dgm:prSet/>
      <dgm:spPr/>
      <dgm:t>
        <a:bodyPr/>
        <a:lstStyle/>
        <a:p>
          <a:endParaRPr lang="en-US"/>
        </a:p>
      </dgm:t>
    </dgm:pt>
    <dgm:pt modelId="{14D9CFC1-6311-4A34-AF86-2CD804F994BF}">
      <dgm:prSet/>
      <dgm:spPr/>
      <dgm:t>
        <a:bodyPr/>
        <a:lstStyle/>
        <a:p>
          <a:r>
            <a:rPr lang="en-US" b="0"/>
            <a:t>AMI smart meter installation was completed at the end of 2019</a:t>
          </a:r>
          <a:endParaRPr lang="en-US"/>
        </a:p>
      </dgm:t>
    </dgm:pt>
    <dgm:pt modelId="{9ADFABBE-F24B-4B65-ACD5-93E163EEBEE8}" type="parTrans" cxnId="{2B256952-1348-459B-B735-F9C04F17EDE1}">
      <dgm:prSet/>
      <dgm:spPr/>
      <dgm:t>
        <a:bodyPr/>
        <a:lstStyle/>
        <a:p>
          <a:endParaRPr lang="en-US"/>
        </a:p>
      </dgm:t>
    </dgm:pt>
    <dgm:pt modelId="{5D124537-41D5-4509-88D3-D6958FB31396}" type="sibTrans" cxnId="{2B256952-1348-459B-B735-F9C04F17EDE1}">
      <dgm:prSet/>
      <dgm:spPr/>
      <dgm:t>
        <a:bodyPr/>
        <a:lstStyle/>
        <a:p>
          <a:endParaRPr lang="en-US"/>
        </a:p>
      </dgm:t>
    </dgm:pt>
    <dgm:pt modelId="{A328E1E3-97AA-4913-B485-BF9C623D13F8}">
      <dgm:prSet/>
      <dgm:spPr/>
      <dgm:t>
        <a:bodyPr/>
        <a:lstStyle/>
        <a:p>
          <a:r>
            <a:rPr lang="en-US" b="0"/>
            <a:t>Service territory is over ~90% electric heating</a:t>
          </a:r>
          <a:endParaRPr lang="en-US"/>
        </a:p>
      </dgm:t>
    </dgm:pt>
    <dgm:pt modelId="{A4AC525E-580E-4C5B-8A66-7C27372BF26E}" type="parTrans" cxnId="{D2EFF51D-7EBE-4F51-B347-5399F4C6A1E5}">
      <dgm:prSet/>
      <dgm:spPr/>
      <dgm:t>
        <a:bodyPr/>
        <a:lstStyle/>
        <a:p>
          <a:endParaRPr lang="en-US"/>
        </a:p>
      </dgm:t>
    </dgm:pt>
    <dgm:pt modelId="{BDF072D0-0E77-4AA0-BC53-396FE7865458}" type="sibTrans" cxnId="{D2EFF51D-7EBE-4F51-B347-5399F4C6A1E5}">
      <dgm:prSet/>
      <dgm:spPr/>
      <dgm:t>
        <a:bodyPr/>
        <a:lstStyle/>
        <a:p>
          <a:endParaRPr lang="en-US"/>
        </a:p>
      </dgm:t>
    </dgm:pt>
    <dgm:pt modelId="{6A01DA8E-6964-47FA-9B34-F981BADC3BC5}">
      <dgm:prSet/>
      <dgm:spPr/>
      <dgm:t>
        <a:bodyPr/>
        <a:lstStyle/>
        <a:p>
          <a:r>
            <a:rPr lang="en-US" b="0"/>
            <a:t>Grant is the only electric service provider in the county </a:t>
          </a:r>
          <a:endParaRPr lang="en-US"/>
        </a:p>
      </dgm:t>
    </dgm:pt>
    <dgm:pt modelId="{8C42F1A7-5160-4CC7-96EC-137AA6652018}" type="parTrans" cxnId="{C6A6C8A0-850A-4D7A-9AE2-9E5F3B9A4D40}">
      <dgm:prSet/>
      <dgm:spPr/>
      <dgm:t>
        <a:bodyPr/>
        <a:lstStyle/>
        <a:p>
          <a:endParaRPr lang="en-US"/>
        </a:p>
      </dgm:t>
    </dgm:pt>
    <dgm:pt modelId="{F70806CC-56DD-4ECA-B787-22F595F9A68E}" type="sibTrans" cxnId="{C6A6C8A0-850A-4D7A-9AE2-9E5F3B9A4D40}">
      <dgm:prSet/>
      <dgm:spPr/>
      <dgm:t>
        <a:bodyPr/>
        <a:lstStyle/>
        <a:p>
          <a:endParaRPr lang="en-US"/>
        </a:p>
      </dgm:t>
    </dgm:pt>
    <dgm:pt modelId="{6FBB29D0-01AA-4AFF-B274-A75499E2EE43}" type="pres">
      <dgm:prSet presAssocID="{9DF707E6-30AA-4EF3-8FD3-930DD20B6F83}" presName="linear" presStyleCnt="0">
        <dgm:presLayoutVars>
          <dgm:animLvl val="lvl"/>
          <dgm:resizeHandles val="exact"/>
        </dgm:presLayoutVars>
      </dgm:prSet>
      <dgm:spPr/>
    </dgm:pt>
    <dgm:pt modelId="{F6C4B223-1C67-4FB9-AABE-61AB74067AD4}" type="pres">
      <dgm:prSet presAssocID="{74EDDF1B-444F-4927-B246-3882B121E9EC}" presName="parentText" presStyleLbl="node1" presStyleIdx="0" presStyleCnt="5">
        <dgm:presLayoutVars>
          <dgm:chMax val="0"/>
          <dgm:bulletEnabled val="1"/>
        </dgm:presLayoutVars>
      </dgm:prSet>
      <dgm:spPr/>
    </dgm:pt>
    <dgm:pt modelId="{9D228797-30AD-4FF0-BE83-49E595690A25}" type="pres">
      <dgm:prSet presAssocID="{60365036-3453-46F7-B2C9-A84060F7A894}" presName="spacer" presStyleCnt="0"/>
      <dgm:spPr/>
    </dgm:pt>
    <dgm:pt modelId="{88E50936-43EA-40A1-9957-C6103E32A4EB}" type="pres">
      <dgm:prSet presAssocID="{1940CD42-C4DD-475D-B7FD-0AC721470131}" presName="parentText" presStyleLbl="node1" presStyleIdx="1" presStyleCnt="5">
        <dgm:presLayoutVars>
          <dgm:chMax val="0"/>
          <dgm:bulletEnabled val="1"/>
        </dgm:presLayoutVars>
      </dgm:prSet>
      <dgm:spPr/>
    </dgm:pt>
    <dgm:pt modelId="{DEF7D161-01C7-4F8D-ACAF-8DFE4AFE4867}" type="pres">
      <dgm:prSet presAssocID="{C2770A1B-24FA-4CE6-8FF7-2A77BA9062DB}" presName="spacer" presStyleCnt="0"/>
      <dgm:spPr/>
    </dgm:pt>
    <dgm:pt modelId="{D759FBAC-0E96-4B7B-BB85-1117868F1FCD}" type="pres">
      <dgm:prSet presAssocID="{14D9CFC1-6311-4A34-AF86-2CD804F994BF}" presName="parentText" presStyleLbl="node1" presStyleIdx="2" presStyleCnt="5">
        <dgm:presLayoutVars>
          <dgm:chMax val="0"/>
          <dgm:bulletEnabled val="1"/>
        </dgm:presLayoutVars>
      </dgm:prSet>
      <dgm:spPr/>
    </dgm:pt>
    <dgm:pt modelId="{358171F0-591D-4920-B2B4-00A17B2FA4BE}" type="pres">
      <dgm:prSet presAssocID="{5D124537-41D5-4509-88D3-D6958FB31396}" presName="spacer" presStyleCnt="0"/>
      <dgm:spPr/>
    </dgm:pt>
    <dgm:pt modelId="{F1394BFC-BCC8-4279-A740-BA29A435CD15}" type="pres">
      <dgm:prSet presAssocID="{A328E1E3-97AA-4913-B485-BF9C623D13F8}" presName="parentText" presStyleLbl="node1" presStyleIdx="3" presStyleCnt="5">
        <dgm:presLayoutVars>
          <dgm:chMax val="0"/>
          <dgm:bulletEnabled val="1"/>
        </dgm:presLayoutVars>
      </dgm:prSet>
      <dgm:spPr/>
    </dgm:pt>
    <dgm:pt modelId="{258C1C86-E077-421C-95A1-9FE3FAE99549}" type="pres">
      <dgm:prSet presAssocID="{BDF072D0-0E77-4AA0-BC53-396FE7865458}" presName="spacer" presStyleCnt="0"/>
      <dgm:spPr/>
    </dgm:pt>
    <dgm:pt modelId="{4C0CB4D2-205E-44DB-96DF-C996ADDC0F23}" type="pres">
      <dgm:prSet presAssocID="{6A01DA8E-6964-47FA-9B34-F981BADC3BC5}" presName="parentText" presStyleLbl="node1" presStyleIdx="4" presStyleCnt="5">
        <dgm:presLayoutVars>
          <dgm:chMax val="0"/>
          <dgm:bulletEnabled val="1"/>
        </dgm:presLayoutVars>
      </dgm:prSet>
      <dgm:spPr/>
    </dgm:pt>
  </dgm:ptLst>
  <dgm:cxnLst>
    <dgm:cxn modelId="{679A5D13-60CB-4DF6-8644-C5C4B9F26706}" type="presOf" srcId="{A328E1E3-97AA-4913-B485-BF9C623D13F8}" destId="{F1394BFC-BCC8-4279-A740-BA29A435CD15}" srcOrd="0" destOrd="0" presId="urn:microsoft.com/office/officeart/2005/8/layout/vList2"/>
    <dgm:cxn modelId="{D2EFF51D-7EBE-4F51-B347-5399F4C6A1E5}" srcId="{9DF707E6-30AA-4EF3-8FD3-930DD20B6F83}" destId="{A328E1E3-97AA-4913-B485-BF9C623D13F8}" srcOrd="3" destOrd="0" parTransId="{A4AC525E-580E-4C5B-8A66-7C27372BF26E}" sibTransId="{BDF072D0-0E77-4AA0-BC53-396FE7865458}"/>
    <dgm:cxn modelId="{24B5426B-9CC9-4EEA-8F42-ECDD39B37AC9}" type="presOf" srcId="{74EDDF1B-444F-4927-B246-3882B121E9EC}" destId="{F6C4B223-1C67-4FB9-AABE-61AB74067AD4}" srcOrd="0" destOrd="0" presId="urn:microsoft.com/office/officeart/2005/8/layout/vList2"/>
    <dgm:cxn modelId="{2B256952-1348-459B-B735-F9C04F17EDE1}" srcId="{9DF707E6-30AA-4EF3-8FD3-930DD20B6F83}" destId="{14D9CFC1-6311-4A34-AF86-2CD804F994BF}" srcOrd="2" destOrd="0" parTransId="{9ADFABBE-F24B-4B65-ACD5-93E163EEBEE8}" sibTransId="{5D124537-41D5-4509-88D3-D6958FB31396}"/>
    <dgm:cxn modelId="{113FC37D-2E8F-4E9A-BB43-6A7CF2DAC4E8}" type="presOf" srcId="{9DF707E6-30AA-4EF3-8FD3-930DD20B6F83}" destId="{6FBB29D0-01AA-4AFF-B274-A75499E2EE43}" srcOrd="0" destOrd="0" presId="urn:microsoft.com/office/officeart/2005/8/layout/vList2"/>
    <dgm:cxn modelId="{16345C87-2A0D-42DF-99D1-24387EF2C14F}" srcId="{9DF707E6-30AA-4EF3-8FD3-930DD20B6F83}" destId="{74EDDF1B-444F-4927-B246-3882B121E9EC}" srcOrd="0" destOrd="0" parTransId="{2177E3FD-003B-449E-B610-BD347D1A70C7}" sibTransId="{60365036-3453-46F7-B2C9-A84060F7A894}"/>
    <dgm:cxn modelId="{BE199F97-8C99-45AB-87FF-F15FAAB5B8E9}" srcId="{9DF707E6-30AA-4EF3-8FD3-930DD20B6F83}" destId="{1940CD42-C4DD-475D-B7FD-0AC721470131}" srcOrd="1" destOrd="0" parTransId="{4635DA63-F2D7-4C8F-B910-29E075C3E7C5}" sibTransId="{C2770A1B-24FA-4CE6-8FF7-2A77BA9062DB}"/>
    <dgm:cxn modelId="{698FC49F-CF2A-416F-96B1-8F4D1091BD19}" type="presOf" srcId="{1940CD42-C4DD-475D-B7FD-0AC721470131}" destId="{88E50936-43EA-40A1-9957-C6103E32A4EB}" srcOrd="0" destOrd="0" presId="urn:microsoft.com/office/officeart/2005/8/layout/vList2"/>
    <dgm:cxn modelId="{C6A6C8A0-850A-4D7A-9AE2-9E5F3B9A4D40}" srcId="{9DF707E6-30AA-4EF3-8FD3-930DD20B6F83}" destId="{6A01DA8E-6964-47FA-9B34-F981BADC3BC5}" srcOrd="4" destOrd="0" parTransId="{8C42F1A7-5160-4CC7-96EC-137AA6652018}" sibTransId="{F70806CC-56DD-4ECA-B787-22F595F9A68E}"/>
    <dgm:cxn modelId="{99452BCD-8EF9-4891-974B-29151483A920}" type="presOf" srcId="{6A01DA8E-6964-47FA-9B34-F981BADC3BC5}" destId="{4C0CB4D2-205E-44DB-96DF-C996ADDC0F23}" srcOrd="0" destOrd="0" presId="urn:microsoft.com/office/officeart/2005/8/layout/vList2"/>
    <dgm:cxn modelId="{02AECAD5-D1D6-4554-AC4C-BE79B010A514}" type="presOf" srcId="{14D9CFC1-6311-4A34-AF86-2CD804F994BF}" destId="{D759FBAC-0E96-4B7B-BB85-1117868F1FCD}" srcOrd="0" destOrd="0" presId="urn:microsoft.com/office/officeart/2005/8/layout/vList2"/>
    <dgm:cxn modelId="{B7FCF5BC-33FE-4699-8FAF-4AD17B571D0E}" type="presParOf" srcId="{6FBB29D0-01AA-4AFF-B274-A75499E2EE43}" destId="{F6C4B223-1C67-4FB9-AABE-61AB74067AD4}" srcOrd="0" destOrd="0" presId="urn:microsoft.com/office/officeart/2005/8/layout/vList2"/>
    <dgm:cxn modelId="{47BC590E-59AA-4851-AA63-1CF231F94192}" type="presParOf" srcId="{6FBB29D0-01AA-4AFF-B274-A75499E2EE43}" destId="{9D228797-30AD-4FF0-BE83-49E595690A25}" srcOrd="1" destOrd="0" presId="urn:microsoft.com/office/officeart/2005/8/layout/vList2"/>
    <dgm:cxn modelId="{F78F0F17-5382-4C81-B96D-3623A0CA5323}" type="presParOf" srcId="{6FBB29D0-01AA-4AFF-B274-A75499E2EE43}" destId="{88E50936-43EA-40A1-9957-C6103E32A4EB}" srcOrd="2" destOrd="0" presId="urn:microsoft.com/office/officeart/2005/8/layout/vList2"/>
    <dgm:cxn modelId="{31411333-4199-44D9-A9AE-082A796D7DFB}" type="presParOf" srcId="{6FBB29D0-01AA-4AFF-B274-A75499E2EE43}" destId="{DEF7D161-01C7-4F8D-ACAF-8DFE4AFE4867}" srcOrd="3" destOrd="0" presId="urn:microsoft.com/office/officeart/2005/8/layout/vList2"/>
    <dgm:cxn modelId="{D7F3C14D-17EA-4949-B91E-396579F88D9F}" type="presParOf" srcId="{6FBB29D0-01AA-4AFF-B274-A75499E2EE43}" destId="{D759FBAC-0E96-4B7B-BB85-1117868F1FCD}" srcOrd="4" destOrd="0" presId="urn:microsoft.com/office/officeart/2005/8/layout/vList2"/>
    <dgm:cxn modelId="{C8964390-1346-49ED-A9D0-E58BF90FDC72}" type="presParOf" srcId="{6FBB29D0-01AA-4AFF-B274-A75499E2EE43}" destId="{358171F0-591D-4920-B2B4-00A17B2FA4BE}" srcOrd="5" destOrd="0" presId="urn:microsoft.com/office/officeart/2005/8/layout/vList2"/>
    <dgm:cxn modelId="{A6FC893E-A157-4D45-89D7-556D78DA7ED2}" type="presParOf" srcId="{6FBB29D0-01AA-4AFF-B274-A75499E2EE43}" destId="{F1394BFC-BCC8-4279-A740-BA29A435CD15}" srcOrd="6" destOrd="0" presId="urn:microsoft.com/office/officeart/2005/8/layout/vList2"/>
    <dgm:cxn modelId="{3543BE23-E99B-43DC-8054-1967A033C4DB}" type="presParOf" srcId="{6FBB29D0-01AA-4AFF-B274-A75499E2EE43}" destId="{258C1C86-E077-421C-95A1-9FE3FAE99549}" srcOrd="7" destOrd="0" presId="urn:microsoft.com/office/officeart/2005/8/layout/vList2"/>
    <dgm:cxn modelId="{555FAE7F-A231-4C15-BD23-99EDFD8003FC}" type="presParOf" srcId="{6FBB29D0-01AA-4AFF-B274-A75499E2EE43}" destId="{4C0CB4D2-205E-44DB-96DF-C996ADDC0F23}"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6FB50D-0706-4F6C-98DC-94B3B17A04C1}">
      <dsp:nvSpPr>
        <dsp:cNvPr id="0" name=""/>
        <dsp:cNvSpPr/>
      </dsp:nvSpPr>
      <dsp:spPr>
        <a:xfrm>
          <a:off x="653003" y="2603"/>
          <a:ext cx="1934632" cy="116077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a:t>Low retail delivered rates, resulting from PRP favorable generation economics combined with wholesale management/strategy</a:t>
          </a:r>
          <a:endParaRPr lang="en-US" sz="1100" kern="1200"/>
        </a:p>
      </dsp:txBody>
      <dsp:txXfrm>
        <a:off x="653003" y="2603"/>
        <a:ext cx="1934632" cy="1160779"/>
      </dsp:txXfrm>
    </dsp:sp>
    <dsp:sp modelId="{A82693EF-EB5C-46E6-B17D-2477D88550AD}">
      <dsp:nvSpPr>
        <dsp:cNvPr id="0" name=""/>
        <dsp:cNvSpPr/>
      </dsp:nvSpPr>
      <dsp:spPr>
        <a:xfrm>
          <a:off x="2781099" y="2603"/>
          <a:ext cx="1934632" cy="116077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a:solidFill>
                <a:schemeClr val="bg1"/>
              </a:solidFill>
            </a:rPr>
            <a:t>2021 System Average Rate of 3.8 cents / KWH delivered</a:t>
          </a:r>
          <a:endParaRPr lang="en-US" sz="1100" kern="1200">
            <a:solidFill>
              <a:schemeClr val="bg1"/>
            </a:solidFill>
          </a:endParaRPr>
        </a:p>
      </dsp:txBody>
      <dsp:txXfrm>
        <a:off x="2781099" y="2603"/>
        <a:ext cx="1934632" cy="1160779"/>
      </dsp:txXfrm>
    </dsp:sp>
    <dsp:sp modelId="{809248B0-F0FA-4597-9EFD-11DBF79115DC}">
      <dsp:nvSpPr>
        <dsp:cNvPr id="0" name=""/>
        <dsp:cNvSpPr/>
      </dsp:nvSpPr>
      <dsp:spPr>
        <a:xfrm>
          <a:off x="653003" y="1356845"/>
          <a:ext cx="1934632" cy="116077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a:t>Rate policies provide protection to core retail customer classes and allocate marginal costs associated with growth/risks to non-core customers </a:t>
          </a:r>
          <a:endParaRPr lang="en-US" sz="1100" kern="1200"/>
        </a:p>
      </dsp:txBody>
      <dsp:txXfrm>
        <a:off x="653003" y="1356845"/>
        <a:ext cx="1934632" cy="1160779"/>
      </dsp:txXfrm>
    </dsp:sp>
    <dsp:sp modelId="{E16F491E-84D3-4FCC-A800-B89098FB81C0}">
      <dsp:nvSpPr>
        <dsp:cNvPr id="0" name=""/>
        <dsp:cNvSpPr/>
      </dsp:nvSpPr>
      <dsp:spPr>
        <a:xfrm>
          <a:off x="2781099" y="1356845"/>
          <a:ext cx="1934632" cy="116077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a:t>Commission-adopted price strategy of annual small/predictable increases, targeted at 2% or less since 2014</a:t>
          </a:r>
          <a:endParaRPr lang="en-US" sz="1100" kern="1200"/>
        </a:p>
      </dsp:txBody>
      <dsp:txXfrm>
        <a:off x="2781099" y="1356845"/>
        <a:ext cx="1934632" cy="1160779"/>
      </dsp:txXfrm>
    </dsp:sp>
    <dsp:sp modelId="{7D12D9EE-3BD1-4831-B284-A0ABBC0DE784}">
      <dsp:nvSpPr>
        <dsp:cNvPr id="0" name=""/>
        <dsp:cNvSpPr/>
      </dsp:nvSpPr>
      <dsp:spPr>
        <a:xfrm>
          <a:off x="1717051" y="2711088"/>
          <a:ext cx="1934632" cy="116077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a:t>Commission has statutory rate making authority; managed based on financial metrics</a:t>
          </a:r>
          <a:endParaRPr lang="en-US" sz="1100" kern="1200"/>
        </a:p>
      </dsp:txBody>
      <dsp:txXfrm>
        <a:off x="1717051" y="2711088"/>
        <a:ext cx="1934632" cy="11607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4B223-1C67-4FB9-AABE-61AB74067AD4}">
      <dsp:nvSpPr>
        <dsp:cNvPr id="0" name=""/>
        <dsp:cNvSpPr/>
      </dsp:nvSpPr>
      <dsp:spPr>
        <a:xfrm>
          <a:off x="0" y="6232"/>
          <a:ext cx="5191358" cy="7605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a:t>Electric System retail meters = 53,213</a:t>
          </a:r>
          <a:endParaRPr lang="en-US" sz="2000" kern="1200"/>
        </a:p>
      </dsp:txBody>
      <dsp:txXfrm>
        <a:off x="37125" y="43357"/>
        <a:ext cx="5117108" cy="686250"/>
      </dsp:txXfrm>
    </dsp:sp>
    <dsp:sp modelId="{88E50936-43EA-40A1-9957-C6103E32A4EB}">
      <dsp:nvSpPr>
        <dsp:cNvPr id="0" name=""/>
        <dsp:cNvSpPr/>
      </dsp:nvSpPr>
      <dsp:spPr>
        <a:xfrm>
          <a:off x="0" y="824332"/>
          <a:ext cx="5191358" cy="7605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a:t>Customer count = 52,915</a:t>
          </a:r>
          <a:endParaRPr lang="en-US" sz="2000" kern="1200"/>
        </a:p>
      </dsp:txBody>
      <dsp:txXfrm>
        <a:off x="37125" y="861457"/>
        <a:ext cx="5117108" cy="686250"/>
      </dsp:txXfrm>
    </dsp:sp>
    <dsp:sp modelId="{D759FBAC-0E96-4B7B-BB85-1117868F1FCD}">
      <dsp:nvSpPr>
        <dsp:cNvPr id="0" name=""/>
        <dsp:cNvSpPr/>
      </dsp:nvSpPr>
      <dsp:spPr>
        <a:xfrm>
          <a:off x="0" y="1642432"/>
          <a:ext cx="5191358" cy="7605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a:t>AMI smart meter installation was completed at the end of 2019</a:t>
          </a:r>
          <a:endParaRPr lang="en-US" sz="2000" kern="1200"/>
        </a:p>
      </dsp:txBody>
      <dsp:txXfrm>
        <a:off x="37125" y="1679557"/>
        <a:ext cx="5117108" cy="686250"/>
      </dsp:txXfrm>
    </dsp:sp>
    <dsp:sp modelId="{F1394BFC-BCC8-4279-A740-BA29A435CD15}">
      <dsp:nvSpPr>
        <dsp:cNvPr id="0" name=""/>
        <dsp:cNvSpPr/>
      </dsp:nvSpPr>
      <dsp:spPr>
        <a:xfrm>
          <a:off x="0" y="2460532"/>
          <a:ext cx="5191358" cy="7605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a:t>Service territory is over ~90% electric heating</a:t>
          </a:r>
          <a:endParaRPr lang="en-US" sz="2000" kern="1200"/>
        </a:p>
      </dsp:txBody>
      <dsp:txXfrm>
        <a:off x="37125" y="2497657"/>
        <a:ext cx="5117108" cy="686250"/>
      </dsp:txXfrm>
    </dsp:sp>
    <dsp:sp modelId="{4C0CB4D2-205E-44DB-96DF-C996ADDC0F23}">
      <dsp:nvSpPr>
        <dsp:cNvPr id="0" name=""/>
        <dsp:cNvSpPr/>
      </dsp:nvSpPr>
      <dsp:spPr>
        <a:xfrm>
          <a:off x="0" y="3278632"/>
          <a:ext cx="5191358" cy="7605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a:t>Grant is the only electric service provider in the county </a:t>
          </a:r>
          <a:endParaRPr lang="en-US" sz="2000" kern="1200"/>
        </a:p>
      </dsp:txBody>
      <dsp:txXfrm>
        <a:off x="37125" y="3315757"/>
        <a:ext cx="5117108" cy="6862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8559" cy="471348"/>
          </a:xfrm>
          <a:prstGeom prst="rect">
            <a:avLst/>
          </a:prstGeom>
        </p:spPr>
        <p:txBody>
          <a:bodyPr vert="horz" lIns="92464" tIns="46232" rIns="92464" bIns="46232" rtlCol="0"/>
          <a:lstStyle>
            <a:lvl1pPr algn="l">
              <a:defRPr sz="1200"/>
            </a:lvl1pPr>
          </a:lstStyle>
          <a:p>
            <a:endParaRPr lang="en-US"/>
          </a:p>
        </p:txBody>
      </p:sp>
      <p:sp>
        <p:nvSpPr>
          <p:cNvPr id="3" name="Date Placeholder 2"/>
          <p:cNvSpPr>
            <a:spLocks noGrp="1"/>
          </p:cNvSpPr>
          <p:nvPr>
            <p:ph type="dt" sz="quarter" idx="1"/>
          </p:nvPr>
        </p:nvSpPr>
        <p:spPr>
          <a:xfrm>
            <a:off x="4022278" y="1"/>
            <a:ext cx="3078558" cy="471348"/>
          </a:xfrm>
          <a:prstGeom prst="rect">
            <a:avLst/>
          </a:prstGeom>
        </p:spPr>
        <p:txBody>
          <a:bodyPr vert="horz" lIns="92464" tIns="46232" rIns="92464" bIns="46232" rtlCol="0"/>
          <a:lstStyle>
            <a:lvl1pPr algn="r">
              <a:defRPr sz="1200"/>
            </a:lvl1pPr>
          </a:lstStyle>
          <a:p>
            <a:fld id="{3E5DB58A-61DE-4402-8693-D24EA9D893F0}" type="datetimeFigureOut">
              <a:rPr lang="en-US" smtClean="0"/>
              <a:t>3/25/2022</a:t>
            </a:fld>
            <a:endParaRPr lang="en-US"/>
          </a:p>
        </p:txBody>
      </p:sp>
      <p:sp>
        <p:nvSpPr>
          <p:cNvPr id="4" name="Footer Placeholder 3"/>
          <p:cNvSpPr>
            <a:spLocks noGrp="1"/>
          </p:cNvSpPr>
          <p:nvPr>
            <p:ph type="ftr" sz="quarter" idx="2"/>
          </p:nvPr>
        </p:nvSpPr>
        <p:spPr>
          <a:xfrm>
            <a:off x="0" y="8917129"/>
            <a:ext cx="3078559" cy="471348"/>
          </a:xfrm>
          <a:prstGeom prst="rect">
            <a:avLst/>
          </a:prstGeom>
        </p:spPr>
        <p:txBody>
          <a:bodyPr vert="horz" lIns="92464" tIns="46232" rIns="92464" bIns="46232" rtlCol="0" anchor="b"/>
          <a:lstStyle>
            <a:lvl1pPr algn="l">
              <a:defRPr sz="1200"/>
            </a:lvl1pPr>
          </a:lstStyle>
          <a:p>
            <a:endParaRPr lang="en-US"/>
          </a:p>
        </p:txBody>
      </p:sp>
      <p:sp>
        <p:nvSpPr>
          <p:cNvPr id="5" name="Slide Number Placeholder 4"/>
          <p:cNvSpPr>
            <a:spLocks noGrp="1"/>
          </p:cNvSpPr>
          <p:nvPr>
            <p:ph type="sldNum" sz="quarter" idx="3"/>
          </p:nvPr>
        </p:nvSpPr>
        <p:spPr>
          <a:xfrm>
            <a:off x="4022278" y="8917129"/>
            <a:ext cx="3078558" cy="471348"/>
          </a:xfrm>
          <a:prstGeom prst="rect">
            <a:avLst/>
          </a:prstGeom>
        </p:spPr>
        <p:txBody>
          <a:bodyPr vert="horz" lIns="92464" tIns="46232" rIns="92464" bIns="46232" rtlCol="0" anchor="b"/>
          <a:lstStyle>
            <a:lvl1pPr algn="r">
              <a:defRPr sz="1200"/>
            </a:lvl1pPr>
          </a:lstStyle>
          <a:p>
            <a:fld id="{DE295EDF-8AF4-490B-90B9-0263FD01BCEA}" type="slidenum">
              <a:rPr lang="en-US" smtClean="0"/>
              <a:t>‹#›</a:t>
            </a:fld>
            <a:endParaRPr lang="en-US"/>
          </a:p>
        </p:txBody>
      </p:sp>
    </p:spTree>
    <p:extLst>
      <p:ext uri="{BB962C8B-B14F-4D97-AF65-F5344CB8AC3E}">
        <p14:creationId xmlns:p14="http://schemas.microsoft.com/office/powerpoint/2010/main" val="2176058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7739" cy="471054"/>
          </a:xfrm>
          <a:prstGeom prst="rect">
            <a:avLst/>
          </a:prstGeom>
        </p:spPr>
        <p:txBody>
          <a:bodyPr vert="horz" lIns="93481" tIns="46741" rIns="93481" bIns="46741" rtlCol="0"/>
          <a:lstStyle>
            <a:lvl1pPr algn="l">
              <a:defRPr sz="1200"/>
            </a:lvl1pPr>
          </a:lstStyle>
          <a:p>
            <a:endParaRPr lang="en-US"/>
          </a:p>
        </p:txBody>
      </p:sp>
      <p:sp>
        <p:nvSpPr>
          <p:cNvPr id="3" name="Date Placeholder 2"/>
          <p:cNvSpPr>
            <a:spLocks noGrp="1"/>
          </p:cNvSpPr>
          <p:nvPr>
            <p:ph type="dt" idx="1"/>
          </p:nvPr>
        </p:nvSpPr>
        <p:spPr>
          <a:xfrm>
            <a:off x="4023095" y="0"/>
            <a:ext cx="3077739" cy="471054"/>
          </a:xfrm>
          <a:prstGeom prst="rect">
            <a:avLst/>
          </a:prstGeom>
        </p:spPr>
        <p:txBody>
          <a:bodyPr vert="horz" lIns="93481" tIns="46741" rIns="93481" bIns="46741" rtlCol="0"/>
          <a:lstStyle>
            <a:lvl1pPr algn="r">
              <a:defRPr sz="1200"/>
            </a:lvl1pPr>
          </a:lstStyle>
          <a:p>
            <a:fld id="{70C964A6-BF20-AF44-B2DF-25566CB6E784}" type="datetimeFigureOut">
              <a:rPr lang="en-US" smtClean="0"/>
              <a:t>3/25/2022</a:t>
            </a:fld>
            <a:endParaRPr lang="en-US"/>
          </a:p>
        </p:txBody>
      </p:sp>
      <p:sp>
        <p:nvSpPr>
          <p:cNvPr id="4" name="Slide Image Placeholder 3"/>
          <p:cNvSpPr>
            <a:spLocks noGrp="1" noRot="1" noChangeAspect="1"/>
          </p:cNvSpPr>
          <p:nvPr>
            <p:ph type="sldImg" idx="2"/>
          </p:nvPr>
        </p:nvSpPr>
        <p:spPr>
          <a:xfrm>
            <a:off x="735013" y="1173163"/>
            <a:ext cx="5634037" cy="3168650"/>
          </a:xfrm>
          <a:prstGeom prst="rect">
            <a:avLst/>
          </a:prstGeom>
          <a:noFill/>
          <a:ln w="12700">
            <a:solidFill>
              <a:prstClr val="black"/>
            </a:solidFill>
          </a:ln>
        </p:spPr>
        <p:txBody>
          <a:bodyPr vert="horz" lIns="93481" tIns="46741" rIns="93481" bIns="46741" rtlCol="0" anchor="ctr"/>
          <a:lstStyle/>
          <a:p>
            <a:endParaRPr lang="en-US"/>
          </a:p>
        </p:txBody>
      </p:sp>
      <p:sp>
        <p:nvSpPr>
          <p:cNvPr id="5" name="Notes Placeholder 4"/>
          <p:cNvSpPr>
            <a:spLocks noGrp="1"/>
          </p:cNvSpPr>
          <p:nvPr>
            <p:ph type="body" sz="quarter" idx="3"/>
          </p:nvPr>
        </p:nvSpPr>
        <p:spPr>
          <a:xfrm>
            <a:off x="710249" y="4518204"/>
            <a:ext cx="5681980" cy="3696713"/>
          </a:xfrm>
          <a:prstGeom prst="rect">
            <a:avLst/>
          </a:prstGeom>
        </p:spPr>
        <p:txBody>
          <a:bodyPr vert="horz" lIns="93481" tIns="46741" rIns="93481" bIns="4674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7424"/>
            <a:ext cx="3077739" cy="471053"/>
          </a:xfrm>
          <a:prstGeom prst="rect">
            <a:avLst/>
          </a:prstGeom>
        </p:spPr>
        <p:txBody>
          <a:bodyPr vert="horz" lIns="93481" tIns="46741" rIns="93481" bIns="46741" rtlCol="0" anchor="b"/>
          <a:lstStyle>
            <a:lvl1pPr algn="l">
              <a:defRPr sz="1200"/>
            </a:lvl1pPr>
          </a:lstStyle>
          <a:p>
            <a:endParaRPr lang="en-US"/>
          </a:p>
        </p:txBody>
      </p:sp>
      <p:sp>
        <p:nvSpPr>
          <p:cNvPr id="7" name="Slide Number Placeholder 6"/>
          <p:cNvSpPr>
            <a:spLocks noGrp="1"/>
          </p:cNvSpPr>
          <p:nvPr>
            <p:ph type="sldNum" sz="quarter" idx="5"/>
          </p:nvPr>
        </p:nvSpPr>
        <p:spPr>
          <a:xfrm>
            <a:off x="4023095" y="8917424"/>
            <a:ext cx="3077739" cy="471053"/>
          </a:xfrm>
          <a:prstGeom prst="rect">
            <a:avLst/>
          </a:prstGeom>
        </p:spPr>
        <p:txBody>
          <a:bodyPr vert="horz" lIns="93481" tIns="46741" rIns="93481" bIns="46741" rtlCol="0" anchor="b"/>
          <a:lstStyle>
            <a:lvl1pPr algn="r">
              <a:defRPr sz="1200"/>
            </a:lvl1pPr>
          </a:lstStyle>
          <a:p>
            <a:fld id="{2977630A-9E07-DA4B-BACD-23A499D598A1}" type="slidenum">
              <a:rPr lang="en-US" smtClean="0"/>
              <a:t>‹#›</a:t>
            </a:fld>
            <a:endParaRPr lang="en-US"/>
          </a:p>
        </p:txBody>
      </p:sp>
    </p:spTree>
    <p:extLst>
      <p:ext uri="{BB962C8B-B14F-4D97-AF65-F5344CB8AC3E}">
        <p14:creationId xmlns:p14="http://schemas.microsoft.com/office/powerpoint/2010/main" val="1785340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Iex5Kr8rgFA"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77630A-9E07-DA4B-BACD-23A499D598A1}" type="slidenum">
              <a:rPr lang="en-US" smtClean="0"/>
              <a:t>1</a:t>
            </a:fld>
            <a:endParaRPr lang="en-US"/>
          </a:p>
        </p:txBody>
      </p:sp>
    </p:spTree>
    <p:extLst>
      <p:ext uri="{BB962C8B-B14F-4D97-AF65-F5344CB8AC3E}">
        <p14:creationId xmlns:p14="http://schemas.microsoft.com/office/powerpoint/2010/main" val="949447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from the 3-8-22 Quarterly Staff Reports </a:t>
            </a:r>
          </a:p>
        </p:txBody>
      </p:sp>
      <p:sp>
        <p:nvSpPr>
          <p:cNvPr id="4" name="Slide Number Placeholder 3"/>
          <p:cNvSpPr>
            <a:spLocks noGrp="1"/>
          </p:cNvSpPr>
          <p:nvPr>
            <p:ph type="sldNum" sz="quarter" idx="5"/>
          </p:nvPr>
        </p:nvSpPr>
        <p:spPr/>
        <p:txBody>
          <a:bodyPr/>
          <a:lstStyle/>
          <a:p>
            <a:fld id="{2977630A-9E07-DA4B-BACD-23A499D598A1}" type="slidenum">
              <a:rPr lang="en-US" smtClean="0"/>
              <a:t>14</a:t>
            </a:fld>
            <a:endParaRPr lang="en-US"/>
          </a:p>
        </p:txBody>
      </p:sp>
    </p:spTree>
    <p:extLst>
      <p:ext uri="{BB962C8B-B14F-4D97-AF65-F5344CB8AC3E}">
        <p14:creationId xmlns:p14="http://schemas.microsoft.com/office/powerpoint/2010/main" val="761689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Pulled data from page 6 of the commission packet.  </a:t>
            </a:r>
          </a:p>
        </p:txBody>
      </p:sp>
      <p:sp>
        <p:nvSpPr>
          <p:cNvPr id="4" name="Slide Number Placeholder 3"/>
          <p:cNvSpPr>
            <a:spLocks noGrp="1"/>
          </p:cNvSpPr>
          <p:nvPr>
            <p:ph type="sldNum" sz="quarter" idx="5"/>
          </p:nvPr>
        </p:nvSpPr>
        <p:spPr/>
        <p:txBody>
          <a:bodyPr/>
          <a:lstStyle/>
          <a:p>
            <a:fld id="{2977630A-9E07-DA4B-BACD-23A499D598A1}" type="slidenum">
              <a:rPr lang="en-US" smtClean="0"/>
              <a:t>15</a:t>
            </a:fld>
            <a:endParaRPr lang="en-US"/>
          </a:p>
        </p:txBody>
      </p:sp>
    </p:spTree>
    <p:extLst>
      <p:ext uri="{BB962C8B-B14F-4D97-AF65-F5344CB8AC3E}">
        <p14:creationId xmlns:p14="http://schemas.microsoft.com/office/powerpoint/2010/main" val="3408639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from staff reports in the 3-8-22 Quarterly Staff Reports (Debt &amp; Treasury)</a:t>
            </a:r>
          </a:p>
        </p:txBody>
      </p:sp>
      <p:sp>
        <p:nvSpPr>
          <p:cNvPr id="4" name="Slide Number Placeholder 3"/>
          <p:cNvSpPr>
            <a:spLocks noGrp="1"/>
          </p:cNvSpPr>
          <p:nvPr>
            <p:ph type="sldNum" sz="quarter" idx="5"/>
          </p:nvPr>
        </p:nvSpPr>
        <p:spPr/>
        <p:txBody>
          <a:bodyPr/>
          <a:lstStyle/>
          <a:p>
            <a:fld id="{2977630A-9E07-DA4B-BACD-23A499D598A1}" type="slidenum">
              <a:rPr lang="en-US" smtClean="0"/>
              <a:t>16</a:t>
            </a:fld>
            <a:endParaRPr lang="en-US"/>
          </a:p>
        </p:txBody>
      </p:sp>
    </p:spTree>
    <p:extLst>
      <p:ext uri="{BB962C8B-B14F-4D97-AF65-F5344CB8AC3E}">
        <p14:creationId xmlns:p14="http://schemas.microsoft.com/office/powerpoint/2010/main" val="1747175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7630A-9E07-DA4B-BACD-23A499D598A1}" type="slidenum">
              <a:rPr lang="en-US" smtClean="0"/>
              <a:t>17</a:t>
            </a:fld>
            <a:endParaRPr lang="en-US"/>
          </a:p>
        </p:txBody>
      </p:sp>
    </p:spTree>
    <p:extLst>
      <p:ext uri="{BB962C8B-B14F-4D97-AF65-F5344CB8AC3E}">
        <p14:creationId xmlns:p14="http://schemas.microsoft.com/office/powerpoint/2010/main" val="3050509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5B5FC7"/>
                </a:solidFill>
                <a:effectLst/>
                <a:latin typeface="Segoe UI" panose="020B0502040204020203" pitchFamily="34" charset="0"/>
                <a:hlinkClick r:id="rId3" tooltip="https://www.youtube.com/watch?v=iex5kr8rgfa"/>
              </a:rPr>
              <a:t>https://www.youtube.com/watch?v=Iex5Kr8rgFA</a:t>
            </a:r>
            <a:endParaRPr lang="en-US"/>
          </a:p>
        </p:txBody>
      </p:sp>
      <p:sp>
        <p:nvSpPr>
          <p:cNvPr id="4" name="Slide Number Placeholder 3"/>
          <p:cNvSpPr>
            <a:spLocks noGrp="1"/>
          </p:cNvSpPr>
          <p:nvPr>
            <p:ph type="sldNum" sz="quarter" idx="5"/>
          </p:nvPr>
        </p:nvSpPr>
        <p:spPr/>
        <p:txBody>
          <a:bodyPr/>
          <a:lstStyle/>
          <a:p>
            <a:fld id="{2977630A-9E07-DA4B-BACD-23A499D598A1}" type="slidenum">
              <a:rPr lang="en-US" smtClean="0"/>
              <a:t>18</a:t>
            </a:fld>
            <a:endParaRPr lang="en-US"/>
          </a:p>
        </p:txBody>
      </p:sp>
    </p:spTree>
    <p:extLst>
      <p:ext uri="{BB962C8B-B14F-4D97-AF65-F5344CB8AC3E}">
        <p14:creationId xmlns:p14="http://schemas.microsoft.com/office/powerpoint/2010/main" val="4077454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77630A-9E07-DA4B-BACD-23A499D598A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43223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Confirmed with Public Affairs that this is still correct.  3/14/mg</a:t>
            </a:r>
          </a:p>
        </p:txBody>
      </p:sp>
      <p:sp>
        <p:nvSpPr>
          <p:cNvPr id="4" name="Slide Number Placeholder 3"/>
          <p:cNvSpPr>
            <a:spLocks noGrp="1"/>
          </p:cNvSpPr>
          <p:nvPr>
            <p:ph type="sldNum" sz="quarter" idx="5"/>
          </p:nvPr>
        </p:nvSpPr>
        <p:spPr/>
        <p:txBody>
          <a:bodyPr/>
          <a:lstStyle/>
          <a:p>
            <a:fld id="{2977630A-9E07-DA4B-BACD-23A499D598A1}" type="slidenum">
              <a:rPr lang="en-US" smtClean="0"/>
              <a:t>3</a:t>
            </a:fld>
            <a:endParaRPr lang="en-US"/>
          </a:p>
        </p:txBody>
      </p:sp>
    </p:spTree>
    <p:extLst>
      <p:ext uri="{BB962C8B-B14F-4D97-AF65-F5344CB8AC3E}">
        <p14:creationId xmlns:p14="http://schemas.microsoft.com/office/powerpoint/2010/main" val="739372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2022 PR bullet per 3/22 email from Vince Von Paul; </a:t>
            </a:r>
          </a:p>
        </p:txBody>
      </p:sp>
      <p:sp>
        <p:nvSpPr>
          <p:cNvPr id="4" name="Slide Number Placeholder 3"/>
          <p:cNvSpPr>
            <a:spLocks noGrp="1"/>
          </p:cNvSpPr>
          <p:nvPr>
            <p:ph type="sldNum" sz="quarter" idx="5"/>
          </p:nvPr>
        </p:nvSpPr>
        <p:spPr/>
        <p:txBody>
          <a:bodyPr/>
          <a:lstStyle/>
          <a:p>
            <a:fld id="{2977630A-9E07-DA4B-BACD-23A499D598A1}" type="slidenum">
              <a:rPr lang="en-US" smtClean="0"/>
              <a:t>4</a:t>
            </a:fld>
            <a:endParaRPr lang="en-US"/>
          </a:p>
        </p:txBody>
      </p:sp>
    </p:spTree>
    <p:extLst>
      <p:ext uri="{BB962C8B-B14F-4D97-AF65-F5344CB8AC3E}">
        <p14:creationId xmlns:p14="http://schemas.microsoft.com/office/powerpoint/2010/main" val="525035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Graphics from 2020 Annual Report, 2021 not complete.</a:t>
            </a:r>
          </a:p>
        </p:txBody>
      </p:sp>
      <p:sp>
        <p:nvSpPr>
          <p:cNvPr id="4" name="Slide Number Placeholder 3"/>
          <p:cNvSpPr>
            <a:spLocks noGrp="1"/>
          </p:cNvSpPr>
          <p:nvPr>
            <p:ph type="sldNum" sz="quarter" idx="5"/>
          </p:nvPr>
        </p:nvSpPr>
        <p:spPr/>
        <p:txBody>
          <a:bodyPr/>
          <a:lstStyle/>
          <a:p>
            <a:fld id="{2977630A-9E07-DA4B-BACD-23A499D598A1}" type="slidenum">
              <a:rPr lang="en-US" smtClean="0"/>
              <a:t>5</a:t>
            </a:fld>
            <a:endParaRPr lang="en-US"/>
          </a:p>
        </p:txBody>
      </p:sp>
    </p:spTree>
    <p:extLst>
      <p:ext uri="{BB962C8B-B14F-4D97-AF65-F5344CB8AC3E}">
        <p14:creationId xmlns:p14="http://schemas.microsoft.com/office/powerpoint/2010/main" val="3085952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Cost Allocation Updated with PRP Percentage doc from accounting.  PRP remaining availability load growth based on FPA commission presentation (10-06-21).</a:t>
            </a:r>
          </a:p>
        </p:txBody>
      </p:sp>
      <p:sp>
        <p:nvSpPr>
          <p:cNvPr id="4" name="Slide Number Placeholder 3"/>
          <p:cNvSpPr>
            <a:spLocks noGrp="1"/>
          </p:cNvSpPr>
          <p:nvPr>
            <p:ph type="sldNum" sz="quarter" idx="5"/>
          </p:nvPr>
        </p:nvSpPr>
        <p:spPr/>
        <p:txBody>
          <a:bodyPr/>
          <a:lstStyle/>
          <a:p>
            <a:fld id="{2977630A-9E07-DA4B-BACD-23A499D598A1}" type="slidenum">
              <a:rPr lang="en-US" smtClean="0"/>
              <a:t>6</a:t>
            </a:fld>
            <a:endParaRPr lang="en-US"/>
          </a:p>
        </p:txBody>
      </p:sp>
    </p:spTree>
    <p:extLst>
      <p:ext uri="{BB962C8B-B14F-4D97-AF65-F5344CB8AC3E}">
        <p14:creationId xmlns:p14="http://schemas.microsoft.com/office/powerpoint/2010/main" val="70765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 2021 Annual Report</a:t>
            </a:r>
          </a:p>
        </p:txBody>
      </p:sp>
      <p:sp>
        <p:nvSpPr>
          <p:cNvPr id="4" name="Slide Number Placeholder 3"/>
          <p:cNvSpPr>
            <a:spLocks noGrp="1"/>
          </p:cNvSpPr>
          <p:nvPr>
            <p:ph type="sldNum" sz="quarter" idx="5"/>
          </p:nvPr>
        </p:nvSpPr>
        <p:spPr/>
        <p:txBody>
          <a:bodyPr/>
          <a:lstStyle/>
          <a:p>
            <a:fld id="{2977630A-9E07-DA4B-BACD-23A499D598A1}" type="slidenum">
              <a:rPr lang="en-US" smtClean="0"/>
              <a:t>7</a:t>
            </a:fld>
            <a:endParaRPr lang="en-US"/>
          </a:p>
        </p:txBody>
      </p:sp>
    </p:spTree>
    <p:extLst>
      <p:ext uri="{BB962C8B-B14F-4D97-AF65-F5344CB8AC3E}">
        <p14:creationId xmlns:p14="http://schemas.microsoft.com/office/powerpoint/2010/main" val="4032631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Revenue from Q4 Financial Forecast Ex B.</a:t>
            </a:r>
          </a:p>
        </p:txBody>
      </p:sp>
      <p:sp>
        <p:nvSpPr>
          <p:cNvPr id="4" name="Slide Number Placeholder 3"/>
          <p:cNvSpPr>
            <a:spLocks noGrp="1"/>
          </p:cNvSpPr>
          <p:nvPr>
            <p:ph type="sldNum" sz="quarter" idx="5"/>
          </p:nvPr>
        </p:nvSpPr>
        <p:spPr/>
        <p:txBody>
          <a:bodyPr/>
          <a:lstStyle/>
          <a:p>
            <a:fld id="{2977630A-9E07-DA4B-BACD-23A499D598A1}" type="slidenum">
              <a:rPr lang="en-US" smtClean="0"/>
              <a:t>8</a:t>
            </a:fld>
            <a:endParaRPr lang="en-US"/>
          </a:p>
        </p:txBody>
      </p:sp>
    </p:spTree>
    <p:extLst>
      <p:ext uri="{BB962C8B-B14F-4D97-AF65-F5344CB8AC3E}">
        <p14:creationId xmlns:p14="http://schemas.microsoft.com/office/powerpoint/2010/main" val="3557093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 </a:t>
            </a:r>
            <a:r>
              <a:rPr lang="en-US" err="1"/>
              <a:t>Yr</a:t>
            </a:r>
            <a:r>
              <a:rPr lang="en-US"/>
              <a:t> Billed Retail Load for 2019-2021 pulled from revenue &amp; kwh recon (kwh delivered/1000/8760).</a:t>
            </a:r>
          </a:p>
        </p:txBody>
      </p:sp>
      <p:sp>
        <p:nvSpPr>
          <p:cNvPr id="4" name="Slide Number Placeholder 3"/>
          <p:cNvSpPr>
            <a:spLocks noGrp="1"/>
          </p:cNvSpPr>
          <p:nvPr>
            <p:ph type="sldNum" sz="quarter" idx="5"/>
          </p:nvPr>
        </p:nvSpPr>
        <p:spPr/>
        <p:txBody>
          <a:bodyPr/>
          <a:lstStyle/>
          <a:p>
            <a:fld id="{2977630A-9E07-DA4B-BACD-23A499D598A1}" type="slidenum">
              <a:rPr lang="en-US" smtClean="0"/>
              <a:t>9</a:t>
            </a:fld>
            <a:endParaRPr lang="en-US"/>
          </a:p>
        </p:txBody>
      </p:sp>
    </p:spTree>
    <p:extLst>
      <p:ext uri="{BB962C8B-B14F-4D97-AF65-F5344CB8AC3E}">
        <p14:creationId xmlns:p14="http://schemas.microsoft.com/office/powerpoint/2010/main" val="2456745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Report of Billing (11/1/21-11/30/21)</a:t>
            </a:r>
          </a:p>
        </p:txBody>
      </p:sp>
      <p:sp>
        <p:nvSpPr>
          <p:cNvPr id="4" name="Slide Number Placeholder 3"/>
          <p:cNvSpPr>
            <a:spLocks noGrp="1"/>
          </p:cNvSpPr>
          <p:nvPr>
            <p:ph type="sldNum" sz="quarter" idx="5"/>
          </p:nvPr>
        </p:nvSpPr>
        <p:spPr/>
        <p:txBody>
          <a:bodyPr/>
          <a:lstStyle/>
          <a:p>
            <a:fld id="{2977630A-9E07-DA4B-BACD-23A499D598A1}" type="slidenum">
              <a:rPr lang="en-US" smtClean="0"/>
              <a:t>12</a:t>
            </a:fld>
            <a:endParaRPr lang="en-US"/>
          </a:p>
        </p:txBody>
      </p:sp>
    </p:spTree>
    <p:extLst>
      <p:ext uri="{BB962C8B-B14F-4D97-AF65-F5344CB8AC3E}">
        <p14:creationId xmlns:p14="http://schemas.microsoft.com/office/powerpoint/2010/main" val="22727146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42"/>
          <a:stretch/>
        </p:blipFill>
        <p:spPr>
          <a:xfrm>
            <a:off x="-72060" y="-92597"/>
            <a:ext cx="12336119" cy="7072131"/>
          </a:xfrm>
          <a:prstGeom prst="rect">
            <a:avLst/>
          </a:prstGeom>
          <a:scene3d>
            <a:camera prst="orthographicFront">
              <a:rot lat="0" lon="0" rev="21564000"/>
            </a:camera>
            <a:lightRig rig="threePt" dir="t"/>
          </a:scene3d>
        </p:spPr>
      </p:pic>
      <p:sp>
        <p:nvSpPr>
          <p:cNvPr id="20" name="Rectangle 19"/>
          <p:cNvSpPr/>
          <p:nvPr userDrawn="1"/>
        </p:nvSpPr>
        <p:spPr>
          <a:xfrm>
            <a:off x="0" y="0"/>
            <a:ext cx="12192000" cy="6858000"/>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Source Sans Pro Regular" charset="0"/>
              <a:ea typeface="+mn-ea"/>
              <a:cs typeface="+mn-cs"/>
            </a:endParaRPr>
          </a:p>
        </p:txBody>
      </p:sp>
      <p:sp>
        <p:nvSpPr>
          <p:cNvPr id="3" name="Subtitle 2"/>
          <p:cNvSpPr>
            <a:spLocks noGrp="1"/>
          </p:cNvSpPr>
          <p:nvPr>
            <p:ph type="subTitle" idx="1" hasCustomPrompt="1"/>
          </p:nvPr>
        </p:nvSpPr>
        <p:spPr>
          <a:xfrm>
            <a:off x="1088134" y="3583185"/>
            <a:ext cx="8506051" cy="599435"/>
          </a:xfrm>
          <a:prstGeom prst="rect">
            <a:avLst/>
          </a:prstGeom>
        </p:spPr>
        <p:txBody>
          <a:bodyPr/>
          <a:lstStyle>
            <a:lvl1pPr marL="0" indent="0" algn="l">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kern="1300" spc="70">
                <a:solidFill>
                  <a:schemeClr val="bg1"/>
                </a:solidFill>
              </a:rPr>
              <a:t>Insert subtitle, description, and date here.</a:t>
            </a:r>
          </a:p>
        </p:txBody>
      </p:sp>
      <p:sp>
        <p:nvSpPr>
          <p:cNvPr id="7" name="Title 6"/>
          <p:cNvSpPr>
            <a:spLocks noGrp="1"/>
          </p:cNvSpPr>
          <p:nvPr>
            <p:ph type="title" hasCustomPrompt="1"/>
          </p:nvPr>
        </p:nvSpPr>
        <p:spPr>
          <a:xfrm>
            <a:off x="1088134" y="808185"/>
            <a:ext cx="10435156" cy="1925588"/>
          </a:xfrm>
          <a:prstGeom prst="rect">
            <a:avLst/>
          </a:prstGeom>
        </p:spPr>
        <p:txBody>
          <a:bodyPr/>
          <a:lstStyle>
            <a:lvl1pPr>
              <a:defRPr sz="6000" b="1" baseline="0">
                <a:solidFill>
                  <a:schemeClr val="bg1"/>
                </a:solidFill>
              </a:defRPr>
            </a:lvl1pPr>
          </a:lstStyle>
          <a:p>
            <a:r>
              <a:rPr lang="en-US"/>
              <a:t>Presentation Title</a:t>
            </a:r>
            <a:br>
              <a:rPr lang="en-US"/>
            </a:br>
            <a:r>
              <a:rPr lang="en-US"/>
              <a:t>Goes Here</a:t>
            </a:r>
          </a:p>
        </p:txBody>
      </p:sp>
      <p:grpSp>
        <p:nvGrpSpPr>
          <p:cNvPr id="4" name="Group 3"/>
          <p:cNvGrpSpPr/>
          <p:nvPr userDrawn="1"/>
        </p:nvGrpSpPr>
        <p:grpSpPr>
          <a:xfrm>
            <a:off x="9594185" y="4949190"/>
            <a:ext cx="1929105" cy="907268"/>
            <a:chOff x="1792288" y="4135438"/>
            <a:chExt cx="989013" cy="465138"/>
          </a:xfrm>
          <a:solidFill>
            <a:schemeClr val="bg1"/>
          </a:solidFill>
        </p:grpSpPr>
        <p:sp>
          <p:nvSpPr>
            <p:cNvPr id="5" name="Freeform 20"/>
            <p:cNvSpPr>
              <a:spLocks/>
            </p:cNvSpPr>
            <p:nvPr/>
          </p:nvSpPr>
          <p:spPr bwMode="auto">
            <a:xfrm>
              <a:off x="1831976" y="4135438"/>
              <a:ext cx="406400" cy="153988"/>
            </a:xfrm>
            <a:custGeom>
              <a:avLst/>
              <a:gdLst>
                <a:gd name="T0" fmla="*/ 311 w 536"/>
                <a:gd name="T1" fmla="*/ 163 h 202"/>
                <a:gd name="T2" fmla="*/ 73 w 536"/>
                <a:gd name="T3" fmla="*/ 93 h 202"/>
                <a:gd name="T4" fmla="*/ 0 w 536"/>
                <a:gd name="T5" fmla="*/ 115 h 202"/>
                <a:gd name="T6" fmla="*/ 263 w 536"/>
                <a:gd name="T7" fmla="*/ 0 h 202"/>
                <a:gd name="T8" fmla="*/ 536 w 536"/>
                <a:gd name="T9" fmla="*/ 202 h 202"/>
                <a:gd name="T10" fmla="*/ 321 w 536"/>
                <a:gd name="T11" fmla="*/ 202 h 202"/>
                <a:gd name="T12" fmla="*/ 311 w 536"/>
                <a:gd name="T13" fmla="*/ 163 h 202"/>
              </a:gdLst>
              <a:ahLst/>
              <a:cxnLst>
                <a:cxn ang="0">
                  <a:pos x="T0" y="T1"/>
                </a:cxn>
                <a:cxn ang="0">
                  <a:pos x="T2" y="T3"/>
                </a:cxn>
                <a:cxn ang="0">
                  <a:pos x="T4" y="T5"/>
                </a:cxn>
                <a:cxn ang="0">
                  <a:pos x="T6" y="T7"/>
                </a:cxn>
                <a:cxn ang="0">
                  <a:pos x="T8" y="T9"/>
                </a:cxn>
                <a:cxn ang="0">
                  <a:pos x="T10" y="T11"/>
                </a:cxn>
                <a:cxn ang="0">
                  <a:pos x="T12" y="T13"/>
                </a:cxn>
              </a:cxnLst>
              <a:rect l="0" t="0" r="r" b="b"/>
              <a:pathLst>
                <a:path w="536" h="202">
                  <a:moveTo>
                    <a:pt x="311" y="163"/>
                  </a:moveTo>
                  <a:cubicBezTo>
                    <a:pt x="270" y="91"/>
                    <a:pt x="187" y="75"/>
                    <a:pt x="73" y="93"/>
                  </a:cubicBezTo>
                  <a:cubicBezTo>
                    <a:pt x="48" y="97"/>
                    <a:pt x="23" y="104"/>
                    <a:pt x="0" y="115"/>
                  </a:cubicBezTo>
                  <a:cubicBezTo>
                    <a:pt x="50" y="43"/>
                    <a:pt x="138" y="0"/>
                    <a:pt x="263" y="0"/>
                  </a:cubicBezTo>
                  <a:cubicBezTo>
                    <a:pt x="440" y="0"/>
                    <a:pt x="533" y="66"/>
                    <a:pt x="536" y="202"/>
                  </a:cubicBezTo>
                  <a:lnTo>
                    <a:pt x="321" y="202"/>
                  </a:lnTo>
                  <a:cubicBezTo>
                    <a:pt x="319" y="188"/>
                    <a:pt x="316" y="175"/>
                    <a:pt x="311" y="1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6" name="Freeform 21"/>
            <p:cNvSpPr>
              <a:spLocks/>
            </p:cNvSpPr>
            <p:nvPr/>
          </p:nvSpPr>
          <p:spPr bwMode="auto">
            <a:xfrm>
              <a:off x="1979613" y="4340226"/>
              <a:ext cx="265113" cy="260350"/>
            </a:xfrm>
            <a:custGeom>
              <a:avLst/>
              <a:gdLst>
                <a:gd name="T0" fmla="*/ 0 w 351"/>
                <a:gd name="T1" fmla="*/ 152 h 340"/>
                <a:gd name="T2" fmla="*/ 5 w 351"/>
                <a:gd name="T3" fmla="*/ 161 h 340"/>
                <a:gd name="T4" fmla="*/ 70 w 351"/>
                <a:gd name="T5" fmla="*/ 195 h 340"/>
                <a:gd name="T6" fmla="*/ 131 w 351"/>
                <a:gd name="T7" fmla="*/ 182 h 340"/>
                <a:gd name="T8" fmla="*/ 131 w 351"/>
                <a:gd name="T9" fmla="*/ 113 h 340"/>
                <a:gd name="T10" fmla="*/ 53 w 351"/>
                <a:gd name="T11" fmla="*/ 113 h 340"/>
                <a:gd name="T12" fmla="*/ 53 w 351"/>
                <a:gd name="T13" fmla="*/ 0 h 340"/>
                <a:gd name="T14" fmla="*/ 351 w 351"/>
                <a:gd name="T15" fmla="*/ 0 h 340"/>
                <a:gd name="T16" fmla="*/ 351 w 351"/>
                <a:gd name="T17" fmla="*/ 302 h 340"/>
                <a:gd name="T18" fmla="*/ 110 w 351"/>
                <a:gd name="T19" fmla="*/ 340 h 340"/>
                <a:gd name="T20" fmla="*/ 1 w 351"/>
                <a:gd name="T21" fmla="*/ 158 h 340"/>
                <a:gd name="T22" fmla="*/ 0 w 351"/>
                <a:gd name="T23" fmla="*/ 15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40">
                  <a:moveTo>
                    <a:pt x="0" y="152"/>
                  </a:moveTo>
                  <a:cubicBezTo>
                    <a:pt x="2" y="156"/>
                    <a:pt x="3" y="159"/>
                    <a:pt x="5" y="161"/>
                  </a:cubicBezTo>
                  <a:cubicBezTo>
                    <a:pt x="18" y="184"/>
                    <a:pt x="44" y="197"/>
                    <a:pt x="70" y="195"/>
                  </a:cubicBezTo>
                  <a:cubicBezTo>
                    <a:pt x="91" y="195"/>
                    <a:pt x="112" y="191"/>
                    <a:pt x="131" y="182"/>
                  </a:cubicBezTo>
                  <a:lnTo>
                    <a:pt x="131" y="113"/>
                  </a:lnTo>
                  <a:lnTo>
                    <a:pt x="53" y="113"/>
                  </a:lnTo>
                  <a:lnTo>
                    <a:pt x="53" y="0"/>
                  </a:lnTo>
                  <a:lnTo>
                    <a:pt x="351" y="0"/>
                  </a:lnTo>
                  <a:lnTo>
                    <a:pt x="351" y="302"/>
                  </a:lnTo>
                  <a:cubicBezTo>
                    <a:pt x="272" y="322"/>
                    <a:pt x="191" y="334"/>
                    <a:pt x="110" y="340"/>
                  </a:cubicBezTo>
                  <a:cubicBezTo>
                    <a:pt x="45" y="296"/>
                    <a:pt x="17" y="238"/>
                    <a:pt x="1" y="158"/>
                  </a:cubicBezTo>
                  <a:cubicBezTo>
                    <a:pt x="1" y="155"/>
                    <a:pt x="0" y="152"/>
                    <a:pt x="0" y="152"/>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8" name="Freeform 22"/>
            <p:cNvSpPr>
              <a:spLocks noEditPoints="1"/>
            </p:cNvSpPr>
            <p:nvPr/>
          </p:nvSpPr>
          <p:spPr bwMode="auto">
            <a:xfrm>
              <a:off x="1792288" y="4210051"/>
              <a:ext cx="269875" cy="388938"/>
            </a:xfrm>
            <a:custGeom>
              <a:avLst/>
              <a:gdLst>
                <a:gd name="T0" fmla="*/ 161 w 355"/>
                <a:gd name="T1" fmla="*/ 250 h 508"/>
                <a:gd name="T2" fmla="*/ 202 w 355"/>
                <a:gd name="T3" fmla="*/ 496 h 508"/>
                <a:gd name="T4" fmla="*/ 272 w 355"/>
                <a:gd name="T5" fmla="*/ 508 h 508"/>
                <a:gd name="T6" fmla="*/ 272 w 355"/>
                <a:gd name="T7" fmla="*/ 508 h 508"/>
                <a:gd name="T8" fmla="*/ 192 w 355"/>
                <a:gd name="T9" fmla="*/ 270 h 508"/>
                <a:gd name="T10" fmla="*/ 222 w 355"/>
                <a:gd name="T11" fmla="*/ 134 h 508"/>
                <a:gd name="T12" fmla="*/ 258 w 355"/>
                <a:gd name="T13" fmla="*/ 76 h 508"/>
                <a:gd name="T14" fmla="*/ 161 w 355"/>
                <a:gd name="T15" fmla="*/ 250 h 508"/>
                <a:gd name="T16" fmla="*/ 109 w 355"/>
                <a:gd name="T17" fmla="*/ 191 h 508"/>
                <a:gd name="T18" fmla="*/ 66 w 355"/>
                <a:gd name="T19" fmla="*/ 413 h 508"/>
                <a:gd name="T20" fmla="*/ 135 w 355"/>
                <a:gd name="T21" fmla="*/ 469 h 508"/>
                <a:gd name="T22" fmla="*/ 133 w 355"/>
                <a:gd name="T23" fmla="*/ 219 h 508"/>
                <a:gd name="T24" fmla="*/ 276 w 355"/>
                <a:gd name="T25" fmla="*/ 55 h 508"/>
                <a:gd name="T26" fmla="*/ 295 w 355"/>
                <a:gd name="T27" fmla="*/ 51 h 508"/>
                <a:gd name="T28" fmla="*/ 289 w 355"/>
                <a:gd name="T29" fmla="*/ 51 h 508"/>
                <a:gd name="T30" fmla="*/ 109 w 355"/>
                <a:gd name="T31" fmla="*/ 191 h 508"/>
                <a:gd name="T32" fmla="*/ 103 w 355"/>
                <a:gd name="T33" fmla="*/ 105 h 508"/>
                <a:gd name="T34" fmla="*/ 0 w 355"/>
                <a:gd name="T35" fmla="*/ 235 h 508"/>
                <a:gd name="T36" fmla="*/ 17 w 355"/>
                <a:gd name="T37" fmla="*/ 322 h 508"/>
                <a:gd name="T38" fmla="*/ 106 w 355"/>
                <a:gd name="T39" fmla="*/ 139 h 508"/>
                <a:gd name="T40" fmla="*/ 325 w 355"/>
                <a:gd name="T41" fmla="*/ 49 h 508"/>
                <a:gd name="T42" fmla="*/ 334 w 355"/>
                <a:gd name="T43" fmla="*/ 52 h 508"/>
                <a:gd name="T44" fmla="*/ 329 w 355"/>
                <a:gd name="T45" fmla="*/ 49 h 508"/>
                <a:gd name="T46" fmla="*/ 267 w 355"/>
                <a:gd name="T47" fmla="*/ 33 h 508"/>
                <a:gd name="T48" fmla="*/ 103 w 355"/>
                <a:gd name="T49" fmla="*/ 105 h 508"/>
                <a:gd name="T50" fmla="*/ 115 w 355"/>
                <a:gd name="T51" fmla="*/ 33 h 508"/>
                <a:gd name="T52" fmla="*/ 17 w 355"/>
                <a:gd name="T53" fmla="*/ 86 h 508"/>
                <a:gd name="T54" fmla="*/ 3 w 355"/>
                <a:gd name="T55" fmla="*/ 153 h 508"/>
                <a:gd name="T56" fmla="*/ 106 w 355"/>
                <a:gd name="T57" fmla="*/ 69 h 508"/>
                <a:gd name="T58" fmla="*/ 343 w 355"/>
                <a:gd name="T59" fmla="*/ 51 h 508"/>
                <a:gd name="T60" fmla="*/ 355 w 355"/>
                <a:gd name="T61" fmla="*/ 60 h 508"/>
                <a:gd name="T62" fmla="*/ 348 w 355"/>
                <a:gd name="T63" fmla="*/ 53 h 508"/>
                <a:gd name="T64" fmla="*/ 234 w 355"/>
                <a:gd name="T65" fmla="*/ 11 h 508"/>
                <a:gd name="T66" fmla="*/ 115 w 355"/>
                <a:gd name="T67" fmla="*/ 3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5" h="508">
                  <a:moveTo>
                    <a:pt x="161" y="250"/>
                  </a:moveTo>
                  <a:cubicBezTo>
                    <a:pt x="141" y="334"/>
                    <a:pt x="156" y="423"/>
                    <a:pt x="202" y="496"/>
                  </a:cubicBezTo>
                  <a:cubicBezTo>
                    <a:pt x="225" y="502"/>
                    <a:pt x="248" y="506"/>
                    <a:pt x="272" y="508"/>
                  </a:cubicBezTo>
                  <a:lnTo>
                    <a:pt x="272" y="508"/>
                  </a:lnTo>
                  <a:cubicBezTo>
                    <a:pt x="214" y="443"/>
                    <a:pt x="186" y="357"/>
                    <a:pt x="192" y="270"/>
                  </a:cubicBezTo>
                  <a:cubicBezTo>
                    <a:pt x="197" y="215"/>
                    <a:pt x="206" y="169"/>
                    <a:pt x="222" y="134"/>
                  </a:cubicBezTo>
                  <a:cubicBezTo>
                    <a:pt x="240" y="97"/>
                    <a:pt x="236" y="103"/>
                    <a:pt x="258" y="76"/>
                  </a:cubicBezTo>
                  <a:cubicBezTo>
                    <a:pt x="210" y="104"/>
                    <a:pt x="182" y="163"/>
                    <a:pt x="161" y="250"/>
                  </a:cubicBezTo>
                  <a:moveTo>
                    <a:pt x="109" y="191"/>
                  </a:moveTo>
                  <a:cubicBezTo>
                    <a:pt x="69" y="257"/>
                    <a:pt x="53" y="336"/>
                    <a:pt x="66" y="413"/>
                  </a:cubicBezTo>
                  <a:cubicBezTo>
                    <a:pt x="85" y="436"/>
                    <a:pt x="109" y="455"/>
                    <a:pt x="135" y="469"/>
                  </a:cubicBezTo>
                  <a:cubicBezTo>
                    <a:pt x="98" y="390"/>
                    <a:pt x="98" y="299"/>
                    <a:pt x="133" y="219"/>
                  </a:cubicBezTo>
                  <a:cubicBezTo>
                    <a:pt x="170" y="131"/>
                    <a:pt x="217" y="69"/>
                    <a:pt x="276" y="55"/>
                  </a:cubicBezTo>
                  <a:lnTo>
                    <a:pt x="295" y="51"/>
                  </a:lnTo>
                  <a:lnTo>
                    <a:pt x="289" y="51"/>
                  </a:lnTo>
                  <a:cubicBezTo>
                    <a:pt x="221" y="51"/>
                    <a:pt x="164" y="104"/>
                    <a:pt x="109" y="191"/>
                  </a:cubicBezTo>
                  <a:moveTo>
                    <a:pt x="103" y="105"/>
                  </a:moveTo>
                  <a:cubicBezTo>
                    <a:pt x="58" y="138"/>
                    <a:pt x="22" y="183"/>
                    <a:pt x="0" y="235"/>
                  </a:cubicBezTo>
                  <a:cubicBezTo>
                    <a:pt x="2" y="264"/>
                    <a:pt x="7" y="294"/>
                    <a:pt x="17" y="322"/>
                  </a:cubicBezTo>
                  <a:cubicBezTo>
                    <a:pt x="26" y="253"/>
                    <a:pt x="57" y="189"/>
                    <a:pt x="106" y="139"/>
                  </a:cubicBezTo>
                  <a:cubicBezTo>
                    <a:pt x="185" y="60"/>
                    <a:pt x="253" y="21"/>
                    <a:pt x="325" y="49"/>
                  </a:cubicBezTo>
                  <a:cubicBezTo>
                    <a:pt x="328" y="50"/>
                    <a:pt x="331" y="51"/>
                    <a:pt x="334" y="52"/>
                  </a:cubicBezTo>
                  <a:lnTo>
                    <a:pt x="329" y="49"/>
                  </a:lnTo>
                  <a:cubicBezTo>
                    <a:pt x="310" y="38"/>
                    <a:pt x="289" y="33"/>
                    <a:pt x="267" y="33"/>
                  </a:cubicBezTo>
                  <a:cubicBezTo>
                    <a:pt x="219" y="33"/>
                    <a:pt x="166" y="60"/>
                    <a:pt x="103" y="105"/>
                  </a:cubicBezTo>
                  <a:moveTo>
                    <a:pt x="115" y="33"/>
                  </a:moveTo>
                  <a:cubicBezTo>
                    <a:pt x="80" y="45"/>
                    <a:pt x="46" y="63"/>
                    <a:pt x="17" y="86"/>
                  </a:cubicBezTo>
                  <a:cubicBezTo>
                    <a:pt x="10" y="108"/>
                    <a:pt x="5" y="130"/>
                    <a:pt x="3" y="153"/>
                  </a:cubicBezTo>
                  <a:cubicBezTo>
                    <a:pt x="31" y="118"/>
                    <a:pt x="66" y="89"/>
                    <a:pt x="106" y="69"/>
                  </a:cubicBezTo>
                  <a:cubicBezTo>
                    <a:pt x="206" y="18"/>
                    <a:pt x="283" y="0"/>
                    <a:pt x="343" y="51"/>
                  </a:cubicBezTo>
                  <a:lnTo>
                    <a:pt x="355" y="60"/>
                  </a:lnTo>
                  <a:lnTo>
                    <a:pt x="348" y="53"/>
                  </a:lnTo>
                  <a:cubicBezTo>
                    <a:pt x="317" y="24"/>
                    <a:pt x="276" y="9"/>
                    <a:pt x="234" y="11"/>
                  </a:cubicBezTo>
                  <a:cubicBezTo>
                    <a:pt x="193" y="12"/>
                    <a:pt x="153" y="20"/>
                    <a:pt x="115" y="33"/>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9" name="Freeform 23"/>
            <p:cNvSpPr>
              <a:spLocks noEditPoints="1"/>
            </p:cNvSpPr>
            <p:nvPr/>
          </p:nvSpPr>
          <p:spPr bwMode="auto">
            <a:xfrm>
              <a:off x="2308226" y="4379913"/>
              <a:ext cx="142875" cy="152400"/>
            </a:xfrm>
            <a:custGeom>
              <a:avLst/>
              <a:gdLst>
                <a:gd name="T0" fmla="*/ 57 w 190"/>
                <a:gd name="T1" fmla="*/ 91 h 200"/>
                <a:gd name="T2" fmla="*/ 57 w 190"/>
                <a:gd name="T3" fmla="*/ 38 h 200"/>
                <a:gd name="T4" fmla="*/ 89 w 190"/>
                <a:gd name="T5" fmla="*/ 38 h 200"/>
                <a:gd name="T6" fmla="*/ 120 w 190"/>
                <a:gd name="T7" fmla="*/ 44 h 200"/>
                <a:gd name="T8" fmla="*/ 132 w 190"/>
                <a:gd name="T9" fmla="*/ 64 h 200"/>
                <a:gd name="T10" fmla="*/ 124 w 190"/>
                <a:gd name="T11" fmla="*/ 82 h 200"/>
                <a:gd name="T12" fmla="*/ 89 w 190"/>
                <a:gd name="T13" fmla="*/ 91 h 200"/>
                <a:gd name="T14" fmla="*/ 57 w 190"/>
                <a:gd name="T15" fmla="*/ 91 h 200"/>
                <a:gd name="T16" fmla="*/ 57 w 190"/>
                <a:gd name="T17" fmla="*/ 127 h 200"/>
                <a:gd name="T18" fmla="*/ 94 w 190"/>
                <a:gd name="T19" fmla="*/ 127 h 200"/>
                <a:gd name="T20" fmla="*/ 163 w 190"/>
                <a:gd name="T21" fmla="*/ 113 h 200"/>
                <a:gd name="T22" fmla="*/ 189 w 190"/>
                <a:gd name="T23" fmla="*/ 63 h 200"/>
                <a:gd name="T24" fmla="*/ 158 w 190"/>
                <a:gd name="T25" fmla="*/ 13 h 200"/>
                <a:gd name="T26" fmla="*/ 92 w 190"/>
                <a:gd name="T27" fmla="*/ 2 h 200"/>
                <a:gd name="T28" fmla="*/ 0 w 190"/>
                <a:gd name="T29" fmla="*/ 2 h 200"/>
                <a:gd name="T30" fmla="*/ 0 w 190"/>
                <a:gd name="T31" fmla="*/ 200 h 200"/>
                <a:gd name="T32" fmla="*/ 57 w 190"/>
                <a:gd name="T33" fmla="*/ 200 h 200"/>
                <a:gd name="T34" fmla="*/ 57 w 190"/>
                <a:gd name="T35" fmla="*/ 12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 h="200">
                  <a:moveTo>
                    <a:pt x="57" y="91"/>
                  </a:moveTo>
                  <a:lnTo>
                    <a:pt x="57" y="38"/>
                  </a:lnTo>
                  <a:lnTo>
                    <a:pt x="89" y="38"/>
                  </a:lnTo>
                  <a:cubicBezTo>
                    <a:pt x="99" y="37"/>
                    <a:pt x="110" y="39"/>
                    <a:pt x="120" y="44"/>
                  </a:cubicBezTo>
                  <a:cubicBezTo>
                    <a:pt x="127" y="48"/>
                    <a:pt x="132" y="56"/>
                    <a:pt x="132" y="64"/>
                  </a:cubicBezTo>
                  <a:cubicBezTo>
                    <a:pt x="132" y="71"/>
                    <a:pt x="129" y="77"/>
                    <a:pt x="124" y="82"/>
                  </a:cubicBezTo>
                  <a:cubicBezTo>
                    <a:pt x="114" y="89"/>
                    <a:pt x="101" y="92"/>
                    <a:pt x="89" y="91"/>
                  </a:cubicBezTo>
                  <a:lnTo>
                    <a:pt x="57" y="91"/>
                  </a:lnTo>
                  <a:close/>
                  <a:moveTo>
                    <a:pt x="57" y="127"/>
                  </a:moveTo>
                  <a:lnTo>
                    <a:pt x="94" y="127"/>
                  </a:lnTo>
                  <a:cubicBezTo>
                    <a:pt x="120" y="127"/>
                    <a:pt x="142" y="127"/>
                    <a:pt x="163" y="113"/>
                  </a:cubicBezTo>
                  <a:cubicBezTo>
                    <a:pt x="180" y="101"/>
                    <a:pt x="190" y="83"/>
                    <a:pt x="189" y="63"/>
                  </a:cubicBezTo>
                  <a:cubicBezTo>
                    <a:pt x="189" y="42"/>
                    <a:pt x="177" y="23"/>
                    <a:pt x="158" y="13"/>
                  </a:cubicBezTo>
                  <a:cubicBezTo>
                    <a:pt x="137" y="4"/>
                    <a:pt x="115" y="0"/>
                    <a:pt x="92" y="2"/>
                  </a:cubicBezTo>
                  <a:lnTo>
                    <a:pt x="0" y="2"/>
                  </a:lnTo>
                  <a:lnTo>
                    <a:pt x="0" y="200"/>
                  </a:lnTo>
                  <a:lnTo>
                    <a:pt x="57" y="200"/>
                  </a:lnTo>
                  <a:lnTo>
                    <a:pt x="57" y="1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10" name="Freeform 24"/>
            <p:cNvSpPr>
              <a:spLocks/>
            </p:cNvSpPr>
            <p:nvPr/>
          </p:nvSpPr>
          <p:spPr bwMode="auto">
            <a:xfrm>
              <a:off x="2462213" y="4379913"/>
              <a:ext cx="147638" cy="155575"/>
            </a:xfrm>
            <a:custGeom>
              <a:avLst/>
              <a:gdLst>
                <a:gd name="T0" fmla="*/ 195 w 195"/>
                <a:gd name="T1" fmla="*/ 0 h 202"/>
                <a:gd name="T2" fmla="*/ 146 w 195"/>
                <a:gd name="T3" fmla="*/ 0 h 202"/>
                <a:gd name="T4" fmla="*/ 146 w 195"/>
                <a:gd name="T5" fmla="*/ 119 h 202"/>
                <a:gd name="T6" fmla="*/ 139 w 195"/>
                <a:gd name="T7" fmla="*/ 152 h 202"/>
                <a:gd name="T8" fmla="*/ 104 w 195"/>
                <a:gd name="T9" fmla="*/ 163 h 202"/>
                <a:gd name="T10" fmla="*/ 68 w 195"/>
                <a:gd name="T11" fmla="*/ 150 h 202"/>
                <a:gd name="T12" fmla="*/ 63 w 195"/>
                <a:gd name="T13" fmla="*/ 119 h 202"/>
                <a:gd name="T14" fmla="*/ 63 w 195"/>
                <a:gd name="T15" fmla="*/ 0 h 202"/>
                <a:gd name="T16" fmla="*/ 0 w 195"/>
                <a:gd name="T17" fmla="*/ 0 h 202"/>
                <a:gd name="T18" fmla="*/ 0 w 195"/>
                <a:gd name="T19" fmla="*/ 119 h 202"/>
                <a:gd name="T20" fmla="*/ 25 w 195"/>
                <a:gd name="T21" fmla="*/ 183 h 202"/>
                <a:gd name="T22" fmla="*/ 100 w 195"/>
                <a:gd name="T23" fmla="*/ 200 h 202"/>
                <a:gd name="T24" fmla="*/ 175 w 195"/>
                <a:gd name="T25" fmla="*/ 180 h 202"/>
                <a:gd name="T26" fmla="*/ 195 w 195"/>
                <a:gd name="T27" fmla="*/ 119 h 202"/>
                <a:gd name="T28" fmla="*/ 195 w 195"/>
                <a:gd name="T29"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5" y="0"/>
                  </a:moveTo>
                  <a:lnTo>
                    <a:pt x="146" y="0"/>
                  </a:lnTo>
                  <a:lnTo>
                    <a:pt x="146" y="119"/>
                  </a:lnTo>
                  <a:cubicBezTo>
                    <a:pt x="148" y="131"/>
                    <a:pt x="145" y="142"/>
                    <a:pt x="139" y="152"/>
                  </a:cubicBezTo>
                  <a:cubicBezTo>
                    <a:pt x="129" y="160"/>
                    <a:pt x="117" y="164"/>
                    <a:pt x="104" y="163"/>
                  </a:cubicBezTo>
                  <a:cubicBezTo>
                    <a:pt x="91" y="164"/>
                    <a:pt x="77" y="159"/>
                    <a:pt x="68" y="150"/>
                  </a:cubicBezTo>
                  <a:cubicBezTo>
                    <a:pt x="63" y="140"/>
                    <a:pt x="62" y="130"/>
                    <a:pt x="63" y="119"/>
                  </a:cubicBezTo>
                  <a:lnTo>
                    <a:pt x="63" y="0"/>
                  </a:lnTo>
                  <a:lnTo>
                    <a:pt x="0" y="0"/>
                  </a:lnTo>
                  <a:lnTo>
                    <a:pt x="0" y="119"/>
                  </a:lnTo>
                  <a:cubicBezTo>
                    <a:pt x="0" y="144"/>
                    <a:pt x="1" y="166"/>
                    <a:pt x="25" y="183"/>
                  </a:cubicBezTo>
                  <a:cubicBezTo>
                    <a:pt x="45" y="197"/>
                    <a:pt x="74" y="200"/>
                    <a:pt x="100" y="200"/>
                  </a:cubicBezTo>
                  <a:cubicBezTo>
                    <a:pt x="127" y="202"/>
                    <a:pt x="153" y="195"/>
                    <a:pt x="175" y="180"/>
                  </a:cubicBezTo>
                  <a:cubicBezTo>
                    <a:pt x="195" y="163"/>
                    <a:pt x="195" y="141"/>
                    <a:pt x="195" y="119"/>
                  </a:cubicBezTo>
                  <a:lnTo>
                    <a:pt x="1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11" name="Freeform 25"/>
            <p:cNvSpPr>
              <a:spLocks noEditPoints="1"/>
            </p:cNvSpPr>
            <p:nvPr/>
          </p:nvSpPr>
          <p:spPr bwMode="auto">
            <a:xfrm>
              <a:off x="2628901" y="4381501"/>
              <a:ext cx="152400" cy="150813"/>
            </a:xfrm>
            <a:custGeom>
              <a:avLst/>
              <a:gdLst>
                <a:gd name="T0" fmla="*/ 57 w 201"/>
                <a:gd name="T1" fmla="*/ 36 h 198"/>
                <a:gd name="T2" fmla="*/ 77 w 201"/>
                <a:gd name="T3" fmla="*/ 36 h 198"/>
                <a:gd name="T4" fmla="*/ 125 w 201"/>
                <a:gd name="T5" fmla="*/ 52 h 198"/>
                <a:gd name="T6" fmla="*/ 142 w 201"/>
                <a:gd name="T7" fmla="*/ 97 h 198"/>
                <a:gd name="T8" fmla="*/ 129 w 201"/>
                <a:gd name="T9" fmla="*/ 140 h 198"/>
                <a:gd name="T10" fmla="*/ 76 w 201"/>
                <a:gd name="T11" fmla="*/ 161 h 198"/>
                <a:gd name="T12" fmla="*/ 57 w 201"/>
                <a:gd name="T13" fmla="*/ 161 h 198"/>
                <a:gd name="T14" fmla="*/ 57 w 201"/>
                <a:gd name="T15" fmla="*/ 36 h 198"/>
                <a:gd name="T16" fmla="*/ 0 w 201"/>
                <a:gd name="T17" fmla="*/ 0 h 198"/>
                <a:gd name="T18" fmla="*/ 0 w 201"/>
                <a:gd name="T19" fmla="*/ 198 h 198"/>
                <a:gd name="T20" fmla="*/ 81 w 201"/>
                <a:gd name="T21" fmla="*/ 198 h 198"/>
                <a:gd name="T22" fmla="*/ 169 w 201"/>
                <a:gd name="T23" fmla="*/ 170 h 198"/>
                <a:gd name="T24" fmla="*/ 201 w 201"/>
                <a:gd name="T25" fmla="*/ 98 h 198"/>
                <a:gd name="T26" fmla="*/ 163 w 201"/>
                <a:gd name="T27" fmla="*/ 22 h 198"/>
                <a:gd name="T28" fmla="*/ 71 w 201"/>
                <a:gd name="T29" fmla="*/ 0 h 198"/>
                <a:gd name="T30" fmla="*/ 0 w 201"/>
                <a:gd name="T3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198">
                  <a:moveTo>
                    <a:pt x="57" y="36"/>
                  </a:moveTo>
                  <a:lnTo>
                    <a:pt x="77" y="36"/>
                  </a:lnTo>
                  <a:cubicBezTo>
                    <a:pt x="97" y="36"/>
                    <a:pt x="112" y="38"/>
                    <a:pt x="125" y="52"/>
                  </a:cubicBezTo>
                  <a:cubicBezTo>
                    <a:pt x="136" y="64"/>
                    <a:pt x="142" y="80"/>
                    <a:pt x="142" y="97"/>
                  </a:cubicBezTo>
                  <a:cubicBezTo>
                    <a:pt x="142" y="112"/>
                    <a:pt x="138" y="127"/>
                    <a:pt x="129" y="140"/>
                  </a:cubicBezTo>
                  <a:cubicBezTo>
                    <a:pt x="116" y="157"/>
                    <a:pt x="100" y="161"/>
                    <a:pt x="76" y="161"/>
                  </a:cubicBezTo>
                  <a:lnTo>
                    <a:pt x="57" y="161"/>
                  </a:lnTo>
                  <a:lnTo>
                    <a:pt x="57" y="36"/>
                  </a:lnTo>
                  <a:close/>
                  <a:moveTo>
                    <a:pt x="0" y="0"/>
                  </a:moveTo>
                  <a:lnTo>
                    <a:pt x="0" y="198"/>
                  </a:lnTo>
                  <a:lnTo>
                    <a:pt x="81" y="198"/>
                  </a:lnTo>
                  <a:cubicBezTo>
                    <a:pt x="115" y="198"/>
                    <a:pt x="145" y="192"/>
                    <a:pt x="169" y="170"/>
                  </a:cubicBezTo>
                  <a:cubicBezTo>
                    <a:pt x="190" y="152"/>
                    <a:pt x="201" y="126"/>
                    <a:pt x="201" y="98"/>
                  </a:cubicBezTo>
                  <a:cubicBezTo>
                    <a:pt x="201" y="68"/>
                    <a:pt x="187" y="40"/>
                    <a:pt x="163" y="22"/>
                  </a:cubicBezTo>
                  <a:cubicBezTo>
                    <a:pt x="137" y="2"/>
                    <a:pt x="107" y="0"/>
                    <a:pt x="71"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12" name="Freeform 26"/>
            <p:cNvSpPr>
              <a:spLocks/>
            </p:cNvSpPr>
            <p:nvPr/>
          </p:nvSpPr>
          <p:spPr bwMode="auto">
            <a:xfrm>
              <a:off x="2305051" y="4216401"/>
              <a:ext cx="122238" cy="130175"/>
            </a:xfrm>
            <a:custGeom>
              <a:avLst/>
              <a:gdLst>
                <a:gd name="T0" fmla="*/ 162 w 162"/>
                <a:gd name="T1" fmla="*/ 85 h 170"/>
                <a:gd name="T2" fmla="*/ 87 w 162"/>
                <a:gd name="T3" fmla="*/ 85 h 170"/>
                <a:gd name="T4" fmla="*/ 87 w 162"/>
                <a:gd name="T5" fmla="*/ 102 h 170"/>
                <a:gd name="T6" fmla="*/ 137 w 162"/>
                <a:gd name="T7" fmla="*/ 102 h 170"/>
                <a:gd name="T8" fmla="*/ 137 w 162"/>
                <a:gd name="T9" fmla="*/ 111 h 170"/>
                <a:gd name="T10" fmla="*/ 87 w 162"/>
                <a:gd name="T11" fmla="*/ 152 h 170"/>
                <a:gd name="T12" fmla="*/ 40 w 162"/>
                <a:gd name="T13" fmla="*/ 129 h 170"/>
                <a:gd name="T14" fmla="*/ 29 w 162"/>
                <a:gd name="T15" fmla="*/ 86 h 170"/>
                <a:gd name="T16" fmla="*/ 86 w 162"/>
                <a:gd name="T17" fmla="*/ 20 h 170"/>
                <a:gd name="T18" fmla="*/ 136 w 162"/>
                <a:gd name="T19" fmla="*/ 54 h 170"/>
                <a:gd name="T20" fmla="*/ 160 w 162"/>
                <a:gd name="T21" fmla="*/ 49 h 170"/>
                <a:gd name="T22" fmla="*/ 88 w 162"/>
                <a:gd name="T23" fmla="*/ 3 h 170"/>
                <a:gd name="T24" fmla="*/ 2 w 162"/>
                <a:gd name="T25" fmla="*/ 88 h 170"/>
                <a:gd name="T26" fmla="*/ 24 w 162"/>
                <a:gd name="T27" fmla="*/ 143 h 170"/>
                <a:gd name="T28" fmla="*/ 86 w 162"/>
                <a:gd name="T29" fmla="*/ 168 h 170"/>
                <a:gd name="T30" fmla="*/ 140 w 162"/>
                <a:gd name="T31" fmla="*/ 147 h 170"/>
                <a:gd name="T32" fmla="*/ 147 w 162"/>
                <a:gd name="T33" fmla="*/ 167 h 170"/>
                <a:gd name="T34" fmla="*/ 162 w 162"/>
                <a:gd name="T35" fmla="*/ 167 h 170"/>
                <a:gd name="T36" fmla="*/ 162 w 162"/>
                <a:gd name="T37" fmla="*/ 8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2" h="170">
                  <a:moveTo>
                    <a:pt x="162" y="85"/>
                  </a:moveTo>
                  <a:lnTo>
                    <a:pt x="87" y="85"/>
                  </a:lnTo>
                  <a:lnTo>
                    <a:pt x="87" y="102"/>
                  </a:lnTo>
                  <a:lnTo>
                    <a:pt x="137" y="102"/>
                  </a:lnTo>
                  <a:lnTo>
                    <a:pt x="137" y="111"/>
                  </a:lnTo>
                  <a:cubicBezTo>
                    <a:pt x="137" y="135"/>
                    <a:pt x="118" y="152"/>
                    <a:pt x="87" y="152"/>
                  </a:cubicBezTo>
                  <a:cubicBezTo>
                    <a:pt x="68" y="152"/>
                    <a:pt x="51" y="144"/>
                    <a:pt x="40" y="129"/>
                  </a:cubicBezTo>
                  <a:cubicBezTo>
                    <a:pt x="33" y="116"/>
                    <a:pt x="29" y="101"/>
                    <a:pt x="29" y="86"/>
                  </a:cubicBezTo>
                  <a:cubicBezTo>
                    <a:pt x="29" y="57"/>
                    <a:pt x="42" y="20"/>
                    <a:pt x="86" y="20"/>
                  </a:cubicBezTo>
                  <a:cubicBezTo>
                    <a:pt x="109" y="18"/>
                    <a:pt x="130" y="32"/>
                    <a:pt x="136" y="54"/>
                  </a:cubicBezTo>
                  <a:lnTo>
                    <a:pt x="160" y="49"/>
                  </a:lnTo>
                  <a:cubicBezTo>
                    <a:pt x="150" y="21"/>
                    <a:pt x="126" y="3"/>
                    <a:pt x="88" y="3"/>
                  </a:cubicBezTo>
                  <a:cubicBezTo>
                    <a:pt x="40" y="0"/>
                    <a:pt x="0" y="40"/>
                    <a:pt x="2" y="88"/>
                  </a:cubicBezTo>
                  <a:cubicBezTo>
                    <a:pt x="2" y="108"/>
                    <a:pt x="10" y="128"/>
                    <a:pt x="24" y="143"/>
                  </a:cubicBezTo>
                  <a:cubicBezTo>
                    <a:pt x="40" y="161"/>
                    <a:pt x="62" y="170"/>
                    <a:pt x="86" y="168"/>
                  </a:cubicBezTo>
                  <a:cubicBezTo>
                    <a:pt x="106" y="170"/>
                    <a:pt x="126" y="162"/>
                    <a:pt x="140" y="147"/>
                  </a:cubicBezTo>
                  <a:lnTo>
                    <a:pt x="147" y="167"/>
                  </a:lnTo>
                  <a:lnTo>
                    <a:pt x="162" y="167"/>
                  </a:lnTo>
                  <a:lnTo>
                    <a:pt x="162" y="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13" name="Freeform 27"/>
            <p:cNvSpPr>
              <a:spLocks/>
            </p:cNvSpPr>
            <p:nvPr/>
          </p:nvSpPr>
          <p:spPr bwMode="auto">
            <a:xfrm>
              <a:off x="2447926" y="4249738"/>
              <a:ext cx="55563" cy="93663"/>
            </a:xfrm>
            <a:custGeom>
              <a:avLst/>
              <a:gdLst>
                <a:gd name="T0" fmla="*/ 0 w 73"/>
                <a:gd name="T1" fmla="*/ 2 h 121"/>
                <a:gd name="T2" fmla="*/ 0 w 73"/>
                <a:gd name="T3" fmla="*/ 121 h 121"/>
                <a:gd name="T4" fmla="*/ 23 w 73"/>
                <a:gd name="T5" fmla="*/ 121 h 121"/>
                <a:gd name="T6" fmla="*/ 23 w 73"/>
                <a:gd name="T7" fmla="*/ 61 h 121"/>
                <a:gd name="T8" fmla="*/ 30 w 73"/>
                <a:gd name="T9" fmla="*/ 36 h 121"/>
                <a:gd name="T10" fmla="*/ 67 w 73"/>
                <a:gd name="T11" fmla="*/ 17 h 121"/>
                <a:gd name="T12" fmla="*/ 73 w 73"/>
                <a:gd name="T13" fmla="*/ 17 h 121"/>
                <a:gd name="T14" fmla="*/ 73 w 73"/>
                <a:gd name="T15" fmla="*/ 0 h 121"/>
                <a:gd name="T16" fmla="*/ 64 w 73"/>
                <a:gd name="T17" fmla="*/ 0 h 121"/>
                <a:gd name="T18" fmla="*/ 21 w 73"/>
                <a:gd name="T19" fmla="*/ 31 h 121"/>
                <a:gd name="T20" fmla="*/ 21 w 73"/>
                <a:gd name="T21" fmla="*/ 31 h 121"/>
                <a:gd name="T22" fmla="*/ 21 w 73"/>
                <a:gd name="T23" fmla="*/ 2 h 121"/>
                <a:gd name="T24" fmla="*/ 0 w 73"/>
                <a:gd name="T25" fmla="*/ 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21">
                  <a:moveTo>
                    <a:pt x="0" y="2"/>
                  </a:moveTo>
                  <a:lnTo>
                    <a:pt x="0" y="121"/>
                  </a:lnTo>
                  <a:lnTo>
                    <a:pt x="23" y="121"/>
                  </a:lnTo>
                  <a:lnTo>
                    <a:pt x="23" y="61"/>
                  </a:lnTo>
                  <a:cubicBezTo>
                    <a:pt x="22" y="52"/>
                    <a:pt x="25" y="43"/>
                    <a:pt x="30" y="36"/>
                  </a:cubicBezTo>
                  <a:cubicBezTo>
                    <a:pt x="38" y="24"/>
                    <a:pt x="52" y="17"/>
                    <a:pt x="67" y="17"/>
                  </a:cubicBezTo>
                  <a:lnTo>
                    <a:pt x="73" y="17"/>
                  </a:lnTo>
                  <a:lnTo>
                    <a:pt x="73" y="0"/>
                  </a:lnTo>
                  <a:lnTo>
                    <a:pt x="64" y="0"/>
                  </a:lnTo>
                  <a:cubicBezTo>
                    <a:pt x="45" y="0"/>
                    <a:pt x="27" y="12"/>
                    <a:pt x="21" y="31"/>
                  </a:cubicBezTo>
                  <a:lnTo>
                    <a:pt x="21" y="31"/>
                  </a:lnTo>
                  <a:lnTo>
                    <a:pt x="21" y="2"/>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14" name="Freeform 28"/>
            <p:cNvSpPr>
              <a:spLocks noEditPoints="1"/>
            </p:cNvSpPr>
            <p:nvPr/>
          </p:nvSpPr>
          <p:spPr bwMode="auto">
            <a:xfrm>
              <a:off x="2505076" y="4248151"/>
              <a:ext cx="96838" cy="98425"/>
            </a:xfrm>
            <a:custGeom>
              <a:avLst/>
              <a:gdLst>
                <a:gd name="T0" fmla="*/ 84 w 128"/>
                <a:gd name="T1" fmla="*/ 49 h 127"/>
                <a:gd name="T2" fmla="*/ 28 w 128"/>
                <a:gd name="T3" fmla="*/ 56 h 127"/>
                <a:gd name="T4" fmla="*/ 0 w 128"/>
                <a:gd name="T5" fmla="*/ 90 h 127"/>
                <a:gd name="T6" fmla="*/ 51 w 128"/>
                <a:gd name="T7" fmla="*/ 126 h 127"/>
                <a:gd name="T8" fmla="*/ 103 w 128"/>
                <a:gd name="T9" fmla="*/ 101 h 127"/>
                <a:gd name="T10" fmla="*/ 105 w 128"/>
                <a:gd name="T11" fmla="*/ 123 h 127"/>
                <a:gd name="T12" fmla="*/ 128 w 128"/>
                <a:gd name="T13" fmla="*/ 123 h 127"/>
                <a:gd name="T14" fmla="*/ 125 w 128"/>
                <a:gd name="T15" fmla="*/ 98 h 127"/>
                <a:gd name="T16" fmla="*/ 125 w 128"/>
                <a:gd name="T17" fmla="*/ 52 h 127"/>
                <a:gd name="T18" fmla="*/ 112 w 128"/>
                <a:gd name="T19" fmla="*/ 13 h 127"/>
                <a:gd name="T20" fmla="*/ 67 w 128"/>
                <a:gd name="T21" fmla="*/ 1 h 127"/>
                <a:gd name="T22" fmla="*/ 5 w 128"/>
                <a:gd name="T23" fmla="*/ 34 h 127"/>
                <a:gd name="T24" fmla="*/ 26 w 128"/>
                <a:gd name="T25" fmla="*/ 37 h 127"/>
                <a:gd name="T26" fmla="*/ 66 w 128"/>
                <a:gd name="T27" fmla="*/ 16 h 127"/>
                <a:gd name="T28" fmla="*/ 103 w 128"/>
                <a:gd name="T29" fmla="*/ 44 h 127"/>
                <a:gd name="T30" fmla="*/ 103 w 128"/>
                <a:gd name="T31" fmla="*/ 50 h 127"/>
                <a:gd name="T32" fmla="*/ 84 w 128"/>
                <a:gd name="T33" fmla="*/ 49 h 127"/>
                <a:gd name="T34" fmla="*/ 103 w 128"/>
                <a:gd name="T35" fmla="*/ 71 h 127"/>
                <a:gd name="T36" fmla="*/ 57 w 128"/>
                <a:gd name="T37" fmla="*/ 111 h 127"/>
                <a:gd name="T38" fmla="*/ 25 w 128"/>
                <a:gd name="T39" fmla="*/ 90 h 127"/>
                <a:gd name="T40" fmla="*/ 84 w 128"/>
                <a:gd name="T41" fmla="*/ 63 h 127"/>
                <a:gd name="T42" fmla="*/ 103 w 128"/>
                <a:gd name="T43" fmla="*/ 63 h 127"/>
                <a:gd name="T44" fmla="*/ 103 w 128"/>
                <a:gd name="T45" fmla="*/ 7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27">
                  <a:moveTo>
                    <a:pt x="84" y="49"/>
                  </a:moveTo>
                  <a:cubicBezTo>
                    <a:pt x="65" y="48"/>
                    <a:pt x="46" y="51"/>
                    <a:pt x="28" y="56"/>
                  </a:cubicBezTo>
                  <a:cubicBezTo>
                    <a:pt x="13" y="61"/>
                    <a:pt x="2" y="74"/>
                    <a:pt x="0" y="90"/>
                  </a:cubicBezTo>
                  <a:cubicBezTo>
                    <a:pt x="0" y="113"/>
                    <a:pt x="24" y="126"/>
                    <a:pt x="51" y="126"/>
                  </a:cubicBezTo>
                  <a:cubicBezTo>
                    <a:pt x="72" y="127"/>
                    <a:pt x="92" y="118"/>
                    <a:pt x="103" y="101"/>
                  </a:cubicBezTo>
                  <a:lnTo>
                    <a:pt x="105" y="123"/>
                  </a:lnTo>
                  <a:lnTo>
                    <a:pt x="128" y="123"/>
                  </a:lnTo>
                  <a:cubicBezTo>
                    <a:pt x="125" y="115"/>
                    <a:pt x="124" y="106"/>
                    <a:pt x="125" y="98"/>
                  </a:cubicBezTo>
                  <a:lnTo>
                    <a:pt x="125" y="52"/>
                  </a:lnTo>
                  <a:cubicBezTo>
                    <a:pt x="127" y="38"/>
                    <a:pt x="122" y="23"/>
                    <a:pt x="112" y="13"/>
                  </a:cubicBezTo>
                  <a:cubicBezTo>
                    <a:pt x="99" y="4"/>
                    <a:pt x="83" y="0"/>
                    <a:pt x="67" y="1"/>
                  </a:cubicBezTo>
                  <a:cubicBezTo>
                    <a:pt x="40" y="1"/>
                    <a:pt x="8" y="9"/>
                    <a:pt x="5" y="34"/>
                  </a:cubicBezTo>
                  <a:lnTo>
                    <a:pt x="26" y="37"/>
                  </a:lnTo>
                  <a:cubicBezTo>
                    <a:pt x="30" y="20"/>
                    <a:pt x="47" y="16"/>
                    <a:pt x="66" y="16"/>
                  </a:cubicBezTo>
                  <a:cubicBezTo>
                    <a:pt x="92" y="16"/>
                    <a:pt x="103" y="24"/>
                    <a:pt x="103" y="44"/>
                  </a:cubicBezTo>
                  <a:lnTo>
                    <a:pt x="103" y="50"/>
                  </a:lnTo>
                  <a:lnTo>
                    <a:pt x="84" y="49"/>
                  </a:lnTo>
                  <a:close/>
                  <a:moveTo>
                    <a:pt x="103" y="71"/>
                  </a:moveTo>
                  <a:cubicBezTo>
                    <a:pt x="101" y="95"/>
                    <a:pt x="80" y="113"/>
                    <a:pt x="57" y="111"/>
                  </a:cubicBezTo>
                  <a:cubicBezTo>
                    <a:pt x="40" y="111"/>
                    <a:pt x="25" y="105"/>
                    <a:pt x="25" y="90"/>
                  </a:cubicBezTo>
                  <a:cubicBezTo>
                    <a:pt x="25" y="65"/>
                    <a:pt x="61" y="63"/>
                    <a:pt x="84" y="63"/>
                  </a:cubicBezTo>
                  <a:lnTo>
                    <a:pt x="103" y="63"/>
                  </a:lnTo>
                  <a:lnTo>
                    <a:pt x="103" y="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15" name="Freeform 29"/>
            <p:cNvSpPr>
              <a:spLocks/>
            </p:cNvSpPr>
            <p:nvPr/>
          </p:nvSpPr>
          <p:spPr bwMode="auto">
            <a:xfrm>
              <a:off x="2617788" y="4248151"/>
              <a:ext cx="88900" cy="95250"/>
            </a:xfrm>
            <a:custGeom>
              <a:avLst/>
              <a:gdLst>
                <a:gd name="T0" fmla="*/ 21 w 117"/>
                <a:gd name="T1" fmla="*/ 4 h 123"/>
                <a:gd name="T2" fmla="*/ 0 w 117"/>
                <a:gd name="T3" fmla="*/ 4 h 123"/>
                <a:gd name="T4" fmla="*/ 0 w 117"/>
                <a:gd name="T5" fmla="*/ 123 h 123"/>
                <a:gd name="T6" fmla="*/ 22 w 117"/>
                <a:gd name="T7" fmla="*/ 123 h 123"/>
                <a:gd name="T8" fmla="*/ 22 w 117"/>
                <a:gd name="T9" fmla="*/ 60 h 123"/>
                <a:gd name="T10" fmla="*/ 34 w 117"/>
                <a:gd name="T11" fmla="*/ 28 h 123"/>
                <a:gd name="T12" fmla="*/ 64 w 117"/>
                <a:gd name="T13" fmla="*/ 16 h 123"/>
                <a:gd name="T14" fmla="*/ 89 w 117"/>
                <a:gd name="T15" fmla="*/ 27 h 123"/>
                <a:gd name="T16" fmla="*/ 93 w 117"/>
                <a:gd name="T17" fmla="*/ 49 h 123"/>
                <a:gd name="T18" fmla="*/ 93 w 117"/>
                <a:gd name="T19" fmla="*/ 122 h 123"/>
                <a:gd name="T20" fmla="*/ 115 w 117"/>
                <a:gd name="T21" fmla="*/ 122 h 123"/>
                <a:gd name="T22" fmla="*/ 115 w 117"/>
                <a:gd name="T23" fmla="*/ 57 h 123"/>
                <a:gd name="T24" fmla="*/ 109 w 117"/>
                <a:gd name="T25" fmla="*/ 20 h 123"/>
                <a:gd name="T26" fmla="*/ 67 w 117"/>
                <a:gd name="T27" fmla="*/ 1 h 123"/>
                <a:gd name="T28" fmla="*/ 22 w 117"/>
                <a:gd name="T29" fmla="*/ 26 h 123"/>
                <a:gd name="T30" fmla="*/ 22 w 117"/>
                <a:gd name="T31" fmla="*/ 26 h 123"/>
                <a:gd name="T32" fmla="*/ 21 w 117"/>
                <a:gd name="T33" fmla="*/ 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23">
                  <a:moveTo>
                    <a:pt x="21" y="4"/>
                  </a:moveTo>
                  <a:lnTo>
                    <a:pt x="0" y="4"/>
                  </a:lnTo>
                  <a:lnTo>
                    <a:pt x="0" y="123"/>
                  </a:lnTo>
                  <a:lnTo>
                    <a:pt x="22" y="123"/>
                  </a:lnTo>
                  <a:lnTo>
                    <a:pt x="22" y="60"/>
                  </a:lnTo>
                  <a:cubicBezTo>
                    <a:pt x="21" y="48"/>
                    <a:pt x="25" y="37"/>
                    <a:pt x="34" y="28"/>
                  </a:cubicBezTo>
                  <a:cubicBezTo>
                    <a:pt x="42" y="20"/>
                    <a:pt x="53" y="16"/>
                    <a:pt x="64" y="16"/>
                  </a:cubicBezTo>
                  <a:cubicBezTo>
                    <a:pt x="74" y="15"/>
                    <a:pt x="83" y="19"/>
                    <a:pt x="89" y="27"/>
                  </a:cubicBezTo>
                  <a:cubicBezTo>
                    <a:pt x="92" y="33"/>
                    <a:pt x="94" y="41"/>
                    <a:pt x="93" y="49"/>
                  </a:cubicBezTo>
                  <a:lnTo>
                    <a:pt x="93" y="122"/>
                  </a:lnTo>
                  <a:lnTo>
                    <a:pt x="115" y="122"/>
                  </a:lnTo>
                  <a:lnTo>
                    <a:pt x="115" y="57"/>
                  </a:lnTo>
                  <a:cubicBezTo>
                    <a:pt x="117" y="44"/>
                    <a:pt x="115" y="31"/>
                    <a:pt x="109" y="20"/>
                  </a:cubicBezTo>
                  <a:cubicBezTo>
                    <a:pt x="99" y="7"/>
                    <a:pt x="83" y="0"/>
                    <a:pt x="67" y="1"/>
                  </a:cubicBezTo>
                  <a:cubicBezTo>
                    <a:pt x="49" y="1"/>
                    <a:pt x="31" y="10"/>
                    <a:pt x="22" y="26"/>
                  </a:cubicBezTo>
                  <a:lnTo>
                    <a:pt x="22" y="26"/>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16" name="Freeform 30"/>
            <p:cNvSpPr>
              <a:spLocks/>
            </p:cNvSpPr>
            <p:nvPr/>
          </p:nvSpPr>
          <p:spPr bwMode="auto">
            <a:xfrm>
              <a:off x="2713038" y="4227513"/>
              <a:ext cx="68263" cy="117475"/>
            </a:xfrm>
            <a:custGeom>
              <a:avLst/>
              <a:gdLst>
                <a:gd name="T0" fmla="*/ 89 w 89"/>
                <a:gd name="T1" fmla="*/ 137 h 153"/>
                <a:gd name="T2" fmla="*/ 72 w 89"/>
                <a:gd name="T3" fmla="*/ 138 h 153"/>
                <a:gd name="T4" fmla="*/ 48 w 89"/>
                <a:gd name="T5" fmla="*/ 117 h 153"/>
                <a:gd name="T6" fmla="*/ 48 w 89"/>
                <a:gd name="T7" fmla="*/ 46 h 153"/>
                <a:gd name="T8" fmla="*/ 81 w 89"/>
                <a:gd name="T9" fmla="*/ 46 h 153"/>
                <a:gd name="T10" fmla="*/ 81 w 89"/>
                <a:gd name="T11" fmla="*/ 31 h 153"/>
                <a:gd name="T12" fmla="*/ 49 w 89"/>
                <a:gd name="T13" fmla="*/ 31 h 153"/>
                <a:gd name="T14" fmla="*/ 49 w 89"/>
                <a:gd name="T15" fmla="*/ 0 h 153"/>
                <a:gd name="T16" fmla="*/ 26 w 89"/>
                <a:gd name="T17" fmla="*/ 2 h 153"/>
                <a:gd name="T18" fmla="*/ 26 w 89"/>
                <a:gd name="T19" fmla="*/ 31 h 153"/>
                <a:gd name="T20" fmla="*/ 0 w 89"/>
                <a:gd name="T21" fmla="*/ 31 h 153"/>
                <a:gd name="T22" fmla="*/ 0 w 89"/>
                <a:gd name="T23" fmla="*/ 46 h 153"/>
                <a:gd name="T24" fmla="*/ 26 w 89"/>
                <a:gd name="T25" fmla="*/ 46 h 153"/>
                <a:gd name="T26" fmla="*/ 26 w 89"/>
                <a:gd name="T27" fmla="*/ 114 h 153"/>
                <a:gd name="T28" fmla="*/ 67 w 89"/>
                <a:gd name="T29" fmla="*/ 153 h 153"/>
                <a:gd name="T30" fmla="*/ 89 w 89"/>
                <a:gd name="T31" fmla="*/ 152 h 153"/>
                <a:gd name="T32" fmla="*/ 89 w 89"/>
                <a:gd name="T33" fmla="*/ 13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153">
                  <a:moveTo>
                    <a:pt x="89" y="137"/>
                  </a:moveTo>
                  <a:lnTo>
                    <a:pt x="72" y="138"/>
                  </a:lnTo>
                  <a:cubicBezTo>
                    <a:pt x="53" y="138"/>
                    <a:pt x="48" y="131"/>
                    <a:pt x="48" y="117"/>
                  </a:cubicBezTo>
                  <a:lnTo>
                    <a:pt x="48" y="46"/>
                  </a:lnTo>
                  <a:lnTo>
                    <a:pt x="81" y="46"/>
                  </a:lnTo>
                  <a:lnTo>
                    <a:pt x="81" y="31"/>
                  </a:lnTo>
                  <a:lnTo>
                    <a:pt x="49" y="31"/>
                  </a:lnTo>
                  <a:lnTo>
                    <a:pt x="49" y="0"/>
                  </a:lnTo>
                  <a:lnTo>
                    <a:pt x="26" y="2"/>
                  </a:lnTo>
                  <a:lnTo>
                    <a:pt x="26" y="31"/>
                  </a:lnTo>
                  <a:lnTo>
                    <a:pt x="0" y="31"/>
                  </a:lnTo>
                  <a:lnTo>
                    <a:pt x="0" y="46"/>
                  </a:lnTo>
                  <a:lnTo>
                    <a:pt x="26" y="46"/>
                  </a:lnTo>
                  <a:lnTo>
                    <a:pt x="26" y="114"/>
                  </a:lnTo>
                  <a:cubicBezTo>
                    <a:pt x="26" y="138"/>
                    <a:pt x="35" y="153"/>
                    <a:pt x="67" y="153"/>
                  </a:cubicBezTo>
                  <a:lnTo>
                    <a:pt x="89" y="152"/>
                  </a:lnTo>
                  <a:lnTo>
                    <a:pt x="89" y="1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17" name="Rectangle 31"/>
            <p:cNvSpPr>
              <a:spLocks noChangeArrowheads="1"/>
            </p:cNvSpPr>
            <p:nvPr/>
          </p:nvSpPr>
          <p:spPr bwMode="auto">
            <a:xfrm>
              <a:off x="2308226" y="4557713"/>
              <a:ext cx="473075" cy="15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grpSp>
      <p:sp>
        <p:nvSpPr>
          <p:cNvPr id="18" name="Subtitle 2"/>
          <p:cNvSpPr txBox="1">
            <a:spLocks/>
          </p:cNvSpPr>
          <p:nvPr userDrawn="1"/>
        </p:nvSpPr>
        <p:spPr>
          <a:xfrm>
            <a:off x="8576353" y="6025176"/>
            <a:ext cx="3506362" cy="530008"/>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Wingdings" panose="05000000000000000000" pitchFamily="2" charset="2"/>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800" b="1" i="0" u="none" strike="noStrike" kern="1200" cap="none" spc="100" normalizeH="0" baseline="0" noProof="0">
                <a:ln>
                  <a:noFill/>
                </a:ln>
                <a:solidFill>
                  <a:srgbClr val="D7D7D7"/>
                </a:solidFill>
                <a:effectLst/>
                <a:uLnTx/>
                <a:uFillTx/>
                <a:latin typeface="Arial" panose="020B0604020202020204"/>
                <a:ea typeface="+mn-ea"/>
                <a:cs typeface="+mn-cs"/>
              </a:rPr>
              <a:t>Powering our way of life.</a:t>
            </a:r>
          </a:p>
        </p:txBody>
      </p:sp>
      <p:cxnSp>
        <p:nvCxnSpPr>
          <p:cNvPr id="22" name="Straight Connector 21"/>
          <p:cNvCxnSpPr/>
          <p:nvPr userDrawn="1"/>
        </p:nvCxnSpPr>
        <p:spPr>
          <a:xfrm>
            <a:off x="1088134" y="3452318"/>
            <a:ext cx="2798839" cy="11757"/>
          </a:xfrm>
          <a:prstGeom prst="line">
            <a:avLst/>
          </a:prstGeom>
          <a:ln w="38100" cmpd="sng">
            <a:solidFill>
              <a:schemeClr val="bg2"/>
            </a:solidFill>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6ADAC125-E7D7-488A-9F53-8CA59579E383}"/>
              </a:ext>
            </a:extLst>
          </p:cNvPr>
          <p:cNvSpPr/>
          <p:nvPr userDrawn="1"/>
        </p:nvSpPr>
        <p:spPr>
          <a:xfrm>
            <a:off x="-243840" y="-457200"/>
            <a:ext cx="12689840" cy="4572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B7D2C04D-7265-49FC-9168-86A2C1731C96}"/>
              </a:ext>
            </a:extLst>
          </p:cNvPr>
          <p:cNvSpPr/>
          <p:nvPr userDrawn="1"/>
        </p:nvSpPr>
        <p:spPr>
          <a:xfrm>
            <a:off x="-345440" y="6858000"/>
            <a:ext cx="12689840" cy="4572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7CACD8BE-317D-4108-8A56-C85BD8C56CD9}"/>
              </a:ext>
            </a:extLst>
          </p:cNvPr>
          <p:cNvSpPr/>
          <p:nvPr userDrawn="1"/>
        </p:nvSpPr>
        <p:spPr>
          <a:xfrm rot="5400000">
            <a:off x="-3789362" y="3068639"/>
            <a:ext cx="7163085" cy="41563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E2BFEE9F-B467-43DA-848C-4495A218409D}"/>
              </a:ext>
            </a:extLst>
          </p:cNvPr>
          <p:cNvSpPr/>
          <p:nvPr userDrawn="1"/>
        </p:nvSpPr>
        <p:spPr>
          <a:xfrm rot="5400000">
            <a:off x="8818277" y="3145126"/>
            <a:ext cx="7163085" cy="41563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97781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Orange Divider">
    <p:spTree>
      <p:nvGrpSpPr>
        <p:cNvPr id="1" name=""/>
        <p:cNvGrpSpPr/>
        <p:nvPr/>
      </p:nvGrpSpPr>
      <p:grpSpPr>
        <a:xfrm>
          <a:off x="0" y="0"/>
          <a:ext cx="0" cy="0"/>
          <a:chOff x="0" y="0"/>
          <a:chExt cx="0" cy="0"/>
        </a:xfrm>
      </p:grpSpPr>
      <p:sp>
        <p:nvSpPr>
          <p:cNvPr id="4" name="Rectangle 3"/>
          <p:cNvSpPr/>
          <p:nvPr userDrawn="1"/>
        </p:nvSpPr>
        <p:spPr>
          <a:xfrm>
            <a:off x="0" y="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userDrawn="1"/>
        </p:nvSpPr>
        <p:spPr>
          <a:xfrm>
            <a:off x="0" y="1"/>
            <a:ext cx="228600" cy="68580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grpSp>
        <p:nvGrpSpPr>
          <p:cNvPr id="6" name="Group 5"/>
          <p:cNvGrpSpPr/>
          <p:nvPr userDrawn="1"/>
        </p:nvGrpSpPr>
        <p:grpSpPr>
          <a:xfrm>
            <a:off x="5198828" y="-331470"/>
            <a:ext cx="7419892" cy="7628169"/>
            <a:chOff x="1686298" y="4913501"/>
            <a:chExt cx="452438" cy="465138"/>
          </a:xfrm>
          <a:solidFill>
            <a:schemeClr val="bg1">
              <a:alpha val="5000"/>
            </a:schemeClr>
          </a:solidFill>
        </p:grpSpPr>
        <p:sp>
          <p:nvSpPr>
            <p:cNvPr id="7" name="Freeform 20"/>
            <p:cNvSpPr>
              <a:spLocks/>
            </p:cNvSpPr>
            <p:nvPr/>
          </p:nvSpPr>
          <p:spPr bwMode="auto">
            <a:xfrm>
              <a:off x="1725986" y="4913501"/>
              <a:ext cx="406400" cy="153988"/>
            </a:xfrm>
            <a:custGeom>
              <a:avLst/>
              <a:gdLst>
                <a:gd name="T0" fmla="*/ 311 w 536"/>
                <a:gd name="T1" fmla="*/ 163 h 202"/>
                <a:gd name="T2" fmla="*/ 73 w 536"/>
                <a:gd name="T3" fmla="*/ 93 h 202"/>
                <a:gd name="T4" fmla="*/ 0 w 536"/>
                <a:gd name="T5" fmla="*/ 115 h 202"/>
                <a:gd name="T6" fmla="*/ 263 w 536"/>
                <a:gd name="T7" fmla="*/ 0 h 202"/>
                <a:gd name="T8" fmla="*/ 536 w 536"/>
                <a:gd name="T9" fmla="*/ 202 h 202"/>
                <a:gd name="T10" fmla="*/ 321 w 536"/>
                <a:gd name="T11" fmla="*/ 202 h 202"/>
                <a:gd name="T12" fmla="*/ 311 w 536"/>
                <a:gd name="T13" fmla="*/ 163 h 202"/>
              </a:gdLst>
              <a:ahLst/>
              <a:cxnLst>
                <a:cxn ang="0">
                  <a:pos x="T0" y="T1"/>
                </a:cxn>
                <a:cxn ang="0">
                  <a:pos x="T2" y="T3"/>
                </a:cxn>
                <a:cxn ang="0">
                  <a:pos x="T4" y="T5"/>
                </a:cxn>
                <a:cxn ang="0">
                  <a:pos x="T6" y="T7"/>
                </a:cxn>
                <a:cxn ang="0">
                  <a:pos x="T8" y="T9"/>
                </a:cxn>
                <a:cxn ang="0">
                  <a:pos x="T10" y="T11"/>
                </a:cxn>
                <a:cxn ang="0">
                  <a:pos x="T12" y="T13"/>
                </a:cxn>
              </a:cxnLst>
              <a:rect l="0" t="0" r="r" b="b"/>
              <a:pathLst>
                <a:path w="536" h="202">
                  <a:moveTo>
                    <a:pt x="311" y="163"/>
                  </a:moveTo>
                  <a:cubicBezTo>
                    <a:pt x="270" y="91"/>
                    <a:pt x="187" y="75"/>
                    <a:pt x="73" y="93"/>
                  </a:cubicBezTo>
                  <a:cubicBezTo>
                    <a:pt x="48" y="97"/>
                    <a:pt x="23" y="104"/>
                    <a:pt x="0" y="115"/>
                  </a:cubicBezTo>
                  <a:cubicBezTo>
                    <a:pt x="50" y="43"/>
                    <a:pt x="138" y="0"/>
                    <a:pt x="263" y="0"/>
                  </a:cubicBezTo>
                  <a:cubicBezTo>
                    <a:pt x="440" y="0"/>
                    <a:pt x="533" y="66"/>
                    <a:pt x="536" y="202"/>
                  </a:cubicBezTo>
                  <a:lnTo>
                    <a:pt x="321" y="202"/>
                  </a:lnTo>
                  <a:cubicBezTo>
                    <a:pt x="319" y="188"/>
                    <a:pt x="316" y="175"/>
                    <a:pt x="311" y="1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8" name="Freeform 21"/>
            <p:cNvSpPr>
              <a:spLocks/>
            </p:cNvSpPr>
            <p:nvPr/>
          </p:nvSpPr>
          <p:spPr bwMode="auto">
            <a:xfrm>
              <a:off x="1873623" y="5118289"/>
              <a:ext cx="265113" cy="260350"/>
            </a:xfrm>
            <a:custGeom>
              <a:avLst/>
              <a:gdLst>
                <a:gd name="T0" fmla="*/ 0 w 351"/>
                <a:gd name="T1" fmla="*/ 152 h 340"/>
                <a:gd name="T2" fmla="*/ 5 w 351"/>
                <a:gd name="T3" fmla="*/ 161 h 340"/>
                <a:gd name="T4" fmla="*/ 70 w 351"/>
                <a:gd name="T5" fmla="*/ 195 h 340"/>
                <a:gd name="T6" fmla="*/ 131 w 351"/>
                <a:gd name="T7" fmla="*/ 182 h 340"/>
                <a:gd name="T8" fmla="*/ 131 w 351"/>
                <a:gd name="T9" fmla="*/ 113 h 340"/>
                <a:gd name="T10" fmla="*/ 53 w 351"/>
                <a:gd name="T11" fmla="*/ 113 h 340"/>
                <a:gd name="T12" fmla="*/ 53 w 351"/>
                <a:gd name="T13" fmla="*/ 0 h 340"/>
                <a:gd name="T14" fmla="*/ 351 w 351"/>
                <a:gd name="T15" fmla="*/ 0 h 340"/>
                <a:gd name="T16" fmla="*/ 351 w 351"/>
                <a:gd name="T17" fmla="*/ 302 h 340"/>
                <a:gd name="T18" fmla="*/ 110 w 351"/>
                <a:gd name="T19" fmla="*/ 340 h 340"/>
                <a:gd name="T20" fmla="*/ 1 w 351"/>
                <a:gd name="T21" fmla="*/ 158 h 340"/>
                <a:gd name="T22" fmla="*/ 0 w 351"/>
                <a:gd name="T23" fmla="*/ 15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40">
                  <a:moveTo>
                    <a:pt x="0" y="152"/>
                  </a:moveTo>
                  <a:cubicBezTo>
                    <a:pt x="2" y="156"/>
                    <a:pt x="3" y="159"/>
                    <a:pt x="5" y="161"/>
                  </a:cubicBezTo>
                  <a:cubicBezTo>
                    <a:pt x="18" y="184"/>
                    <a:pt x="44" y="197"/>
                    <a:pt x="70" y="195"/>
                  </a:cubicBezTo>
                  <a:cubicBezTo>
                    <a:pt x="91" y="195"/>
                    <a:pt x="112" y="191"/>
                    <a:pt x="131" y="182"/>
                  </a:cubicBezTo>
                  <a:lnTo>
                    <a:pt x="131" y="113"/>
                  </a:lnTo>
                  <a:lnTo>
                    <a:pt x="53" y="113"/>
                  </a:lnTo>
                  <a:lnTo>
                    <a:pt x="53" y="0"/>
                  </a:lnTo>
                  <a:lnTo>
                    <a:pt x="351" y="0"/>
                  </a:lnTo>
                  <a:lnTo>
                    <a:pt x="351" y="302"/>
                  </a:lnTo>
                  <a:cubicBezTo>
                    <a:pt x="272" y="322"/>
                    <a:pt x="191" y="334"/>
                    <a:pt x="110" y="340"/>
                  </a:cubicBezTo>
                  <a:cubicBezTo>
                    <a:pt x="45" y="296"/>
                    <a:pt x="17" y="238"/>
                    <a:pt x="1" y="158"/>
                  </a:cubicBezTo>
                  <a:cubicBezTo>
                    <a:pt x="1" y="155"/>
                    <a:pt x="0" y="152"/>
                    <a:pt x="0" y="152"/>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9" name="Freeform 22"/>
            <p:cNvSpPr>
              <a:spLocks noEditPoints="1"/>
            </p:cNvSpPr>
            <p:nvPr/>
          </p:nvSpPr>
          <p:spPr bwMode="auto">
            <a:xfrm>
              <a:off x="1686298" y="4988114"/>
              <a:ext cx="269875" cy="388938"/>
            </a:xfrm>
            <a:custGeom>
              <a:avLst/>
              <a:gdLst>
                <a:gd name="T0" fmla="*/ 161 w 355"/>
                <a:gd name="T1" fmla="*/ 250 h 508"/>
                <a:gd name="T2" fmla="*/ 202 w 355"/>
                <a:gd name="T3" fmla="*/ 496 h 508"/>
                <a:gd name="T4" fmla="*/ 272 w 355"/>
                <a:gd name="T5" fmla="*/ 508 h 508"/>
                <a:gd name="T6" fmla="*/ 272 w 355"/>
                <a:gd name="T7" fmla="*/ 508 h 508"/>
                <a:gd name="T8" fmla="*/ 192 w 355"/>
                <a:gd name="T9" fmla="*/ 270 h 508"/>
                <a:gd name="T10" fmla="*/ 222 w 355"/>
                <a:gd name="T11" fmla="*/ 134 h 508"/>
                <a:gd name="T12" fmla="*/ 258 w 355"/>
                <a:gd name="T13" fmla="*/ 76 h 508"/>
                <a:gd name="T14" fmla="*/ 161 w 355"/>
                <a:gd name="T15" fmla="*/ 250 h 508"/>
                <a:gd name="T16" fmla="*/ 109 w 355"/>
                <a:gd name="T17" fmla="*/ 191 h 508"/>
                <a:gd name="T18" fmla="*/ 66 w 355"/>
                <a:gd name="T19" fmla="*/ 413 h 508"/>
                <a:gd name="T20" fmla="*/ 135 w 355"/>
                <a:gd name="T21" fmla="*/ 469 h 508"/>
                <a:gd name="T22" fmla="*/ 133 w 355"/>
                <a:gd name="T23" fmla="*/ 219 h 508"/>
                <a:gd name="T24" fmla="*/ 276 w 355"/>
                <a:gd name="T25" fmla="*/ 55 h 508"/>
                <a:gd name="T26" fmla="*/ 295 w 355"/>
                <a:gd name="T27" fmla="*/ 51 h 508"/>
                <a:gd name="T28" fmla="*/ 289 w 355"/>
                <a:gd name="T29" fmla="*/ 51 h 508"/>
                <a:gd name="T30" fmla="*/ 109 w 355"/>
                <a:gd name="T31" fmla="*/ 191 h 508"/>
                <a:gd name="T32" fmla="*/ 103 w 355"/>
                <a:gd name="T33" fmla="*/ 105 h 508"/>
                <a:gd name="T34" fmla="*/ 0 w 355"/>
                <a:gd name="T35" fmla="*/ 235 h 508"/>
                <a:gd name="T36" fmla="*/ 17 w 355"/>
                <a:gd name="T37" fmla="*/ 322 h 508"/>
                <a:gd name="T38" fmla="*/ 106 w 355"/>
                <a:gd name="T39" fmla="*/ 139 h 508"/>
                <a:gd name="T40" fmla="*/ 325 w 355"/>
                <a:gd name="T41" fmla="*/ 49 h 508"/>
                <a:gd name="T42" fmla="*/ 334 w 355"/>
                <a:gd name="T43" fmla="*/ 52 h 508"/>
                <a:gd name="T44" fmla="*/ 329 w 355"/>
                <a:gd name="T45" fmla="*/ 49 h 508"/>
                <a:gd name="T46" fmla="*/ 267 w 355"/>
                <a:gd name="T47" fmla="*/ 33 h 508"/>
                <a:gd name="T48" fmla="*/ 103 w 355"/>
                <a:gd name="T49" fmla="*/ 105 h 508"/>
                <a:gd name="T50" fmla="*/ 115 w 355"/>
                <a:gd name="T51" fmla="*/ 33 h 508"/>
                <a:gd name="T52" fmla="*/ 17 w 355"/>
                <a:gd name="T53" fmla="*/ 86 h 508"/>
                <a:gd name="T54" fmla="*/ 3 w 355"/>
                <a:gd name="T55" fmla="*/ 153 h 508"/>
                <a:gd name="T56" fmla="*/ 106 w 355"/>
                <a:gd name="T57" fmla="*/ 69 h 508"/>
                <a:gd name="T58" fmla="*/ 343 w 355"/>
                <a:gd name="T59" fmla="*/ 51 h 508"/>
                <a:gd name="T60" fmla="*/ 355 w 355"/>
                <a:gd name="T61" fmla="*/ 60 h 508"/>
                <a:gd name="T62" fmla="*/ 348 w 355"/>
                <a:gd name="T63" fmla="*/ 53 h 508"/>
                <a:gd name="T64" fmla="*/ 234 w 355"/>
                <a:gd name="T65" fmla="*/ 11 h 508"/>
                <a:gd name="T66" fmla="*/ 115 w 355"/>
                <a:gd name="T67" fmla="*/ 3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5" h="508">
                  <a:moveTo>
                    <a:pt x="161" y="250"/>
                  </a:moveTo>
                  <a:cubicBezTo>
                    <a:pt x="141" y="334"/>
                    <a:pt x="156" y="423"/>
                    <a:pt x="202" y="496"/>
                  </a:cubicBezTo>
                  <a:cubicBezTo>
                    <a:pt x="225" y="502"/>
                    <a:pt x="248" y="506"/>
                    <a:pt x="272" y="508"/>
                  </a:cubicBezTo>
                  <a:lnTo>
                    <a:pt x="272" y="508"/>
                  </a:lnTo>
                  <a:cubicBezTo>
                    <a:pt x="214" y="443"/>
                    <a:pt x="186" y="357"/>
                    <a:pt x="192" y="270"/>
                  </a:cubicBezTo>
                  <a:cubicBezTo>
                    <a:pt x="197" y="215"/>
                    <a:pt x="206" y="169"/>
                    <a:pt x="222" y="134"/>
                  </a:cubicBezTo>
                  <a:cubicBezTo>
                    <a:pt x="240" y="97"/>
                    <a:pt x="236" y="103"/>
                    <a:pt x="258" y="76"/>
                  </a:cubicBezTo>
                  <a:cubicBezTo>
                    <a:pt x="210" y="104"/>
                    <a:pt x="182" y="163"/>
                    <a:pt x="161" y="250"/>
                  </a:cubicBezTo>
                  <a:moveTo>
                    <a:pt x="109" y="191"/>
                  </a:moveTo>
                  <a:cubicBezTo>
                    <a:pt x="69" y="257"/>
                    <a:pt x="53" y="336"/>
                    <a:pt x="66" y="413"/>
                  </a:cubicBezTo>
                  <a:cubicBezTo>
                    <a:pt x="85" y="436"/>
                    <a:pt x="109" y="455"/>
                    <a:pt x="135" y="469"/>
                  </a:cubicBezTo>
                  <a:cubicBezTo>
                    <a:pt x="98" y="390"/>
                    <a:pt x="98" y="299"/>
                    <a:pt x="133" y="219"/>
                  </a:cubicBezTo>
                  <a:cubicBezTo>
                    <a:pt x="170" y="131"/>
                    <a:pt x="217" y="69"/>
                    <a:pt x="276" y="55"/>
                  </a:cubicBezTo>
                  <a:lnTo>
                    <a:pt x="295" y="51"/>
                  </a:lnTo>
                  <a:lnTo>
                    <a:pt x="289" y="51"/>
                  </a:lnTo>
                  <a:cubicBezTo>
                    <a:pt x="221" y="51"/>
                    <a:pt x="164" y="104"/>
                    <a:pt x="109" y="191"/>
                  </a:cubicBezTo>
                  <a:moveTo>
                    <a:pt x="103" y="105"/>
                  </a:moveTo>
                  <a:cubicBezTo>
                    <a:pt x="58" y="138"/>
                    <a:pt x="22" y="183"/>
                    <a:pt x="0" y="235"/>
                  </a:cubicBezTo>
                  <a:cubicBezTo>
                    <a:pt x="2" y="264"/>
                    <a:pt x="7" y="294"/>
                    <a:pt x="17" y="322"/>
                  </a:cubicBezTo>
                  <a:cubicBezTo>
                    <a:pt x="26" y="253"/>
                    <a:pt x="57" y="189"/>
                    <a:pt x="106" y="139"/>
                  </a:cubicBezTo>
                  <a:cubicBezTo>
                    <a:pt x="185" y="60"/>
                    <a:pt x="253" y="21"/>
                    <a:pt x="325" y="49"/>
                  </a:cubicBezTo>
                  <a:cubicBezTo>
                    <a:pt x="328" y="50"/>
                    <a:pt x="331" y="51"/>
                    <a:pt x="334" y="52"/>
                  </a:cubicBezTo>
                  <a:lnTo>
                    <a:pt x="329" y="49"/>
                  </a:lnTo>
                  <a:cubicBezTo>
                    <a:pt x="310" y="38"/>
                    <a:pt x="289" y="33"/>
                    <a:pt x="267" y="33"/>
                  </a:cubicBezTo>
                  <a:cubicBezTo>
                    <a:pt x="219" y="33"/>
                    <a:pt x="166" y="60"/>
                    <a:pt x="103" y="105"/>
                  </a:cubicBezTo>
                  <a:moveTo>
                    <a:pt x="115" y="33"/>
                  </a:moveTo>
                  <a:cubicBezTo>
                    <a:pt x="80" y="45"/>
                    <a:pt x="46" y="63"/>
                    <a:pt x="17" y="86"/>
                  </a:cubicBezTo>
                  <a:cubicBezTo>
                    <a:pt x="10" y="108"/>
                    <a:pt x="5" y="130"/>
                    <a:pt x="3" y="153"/>
                  </a:cubicBezTo>
                  <a:cubicBezTo>
                    <a:pt x="31" y="118"/>
                    <a:pt x="66" y="89"/>
                    <a:pt x="106" y="69"/>
                  </a:cubicBezTo>
                  <a:cubicBezTo>
                    <a:pt x="206" y="18"/>
                    <a:pt x="283" y="0"/>
                    <a:pt x="343" y="51"/>
                  </a:cubicBezTo>
                  <a:lnTo>
                    <a:pt x="355" y="60"/>
                  </a:lnTo>
                  <a:lnTo>
                    <a:pt x="348" y="53"/>
                  </a:lnTo>
                  <a:cubicBezTo>
                    <a:pt x="317" y="24"/>
                    <a:pt x="276" y="9"/>
                    <a:pt x="234" y="11"/>
                  </a:cubicBezTo>
                  <a:cubicBezTo>
                    <a:pt x="193" y="12"/>
                    <a:pt x="153" y="20"/>
                    <a:pt x="115" y="33"/>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grpSp>
      <p:sp>
        <p:nvSpPr>
          <p:cNvPr id="2" name="Title 1"/>
          <p:cNvSpPr>
            <a:spLocks noGrp="1"/>
          </p:cNvSpPr>
          <p:nvPr>
            <p:ph type="title"/>
          </p:nvPr>
        </p:nvSpPr>
        <p:spPr>
          <a:xfrm>
            <a:off x="2602192" y="2756131"/>
            <a:ext cx="8804241" cy="638175"/>
          </a:xfrm>
          <a:prstGeom prst="rect">
            <a:avLst/>
          </a:prstGeom>
        </p:spPr>
        <p:txBody>
          <a:bodyPr anchor="b"/>
          <a:lstStyle>
            <a:lvl1pPr>
              <a:defRPr sz="40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2602192" y="3394306"/>
            <a:ext cx="8804241" cy="663559"/>
          </a:xfrm>
          <a:prstGeom prst="rect">
            <a:avLst/>
          </a:prstGeom>
        </p:spPr>
        <p:txBody>
          <a:bodyPr/>
          <a:lstStyle>
            <a:lvl1pPr marL="0" indent="0">
              <a:buNone/>
              <a:defRPr sz="40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Text Placeholder 12"/>
          <p:cNvSpPr>
            <a:spLocks noGrp="1"/>
          </p:cNvSpPr>
          <p:nvPr>
            <p:ph type="body" sz="quarter" idx="10" hasCustomPrompt="1"/>
          </p:nvPr>
        </p:nvSpPr>
        <p:spPr>
          <a:xfrm>
            <a:off x="887692" y="2756130"/>
            <a:ext cx="1714500" cy="1301735"/>
          </a:xfrm>
          <a:prstGeom prst="rect">
            <a:avLst/>
          </a:prstGeom>
        </p:spPr>
        <p:txBody>
          <a:bodyPr/>
          <a:lstStyle>
            <a:lvl1pPr marL="0" indent="0">
              <a:buNone/>
              <a:defRPr sz="10000" b="1">
                <a:solidFill>
                  <a:schemeClr val="bg1">
                    <a:alpha val="30000"/>
                  </a:schemeClr>
                </a:solidFill>
              </a:defRPr>
            </a:lvl1pPr>
          </a:lstStyle>
          <a:p>
            <a:pPr lvl="0"/>
            <a:r>
              <a:rPr lang="en-US"/>
              <a:t>01</a:t>
            </a:r>
          </a:p>
        </p:txBody>
      </p:sp>
    </p:spTree>
    <p:extLst>
      <p:ext uri="{BB962C8B-B14F-4D97-AF65-F5344CB8AC3E}">
        <p14:creationId xmlns:p14="http://schemas.microsoft.com/office/powerpoint/2010/main" val="813459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y/Orange Divider">
    <p:spTree>
      <p:nvGrpSpPr>
        <p:cNvPr id="1" name=""/>
        <p:cNvGrpSpPr/>
        <p:nvPr/>
      </p:nvGrpSpPr>
      <p:grpSpPr>
        <a:xfrm>
          <a:off x="0" y="0"/>
          <a:ext cx="0" cy="0"/>
          <a:chOff x="0" y="0"/>
          <a:chExt cx="0" cy="0"/>
        </a:xfrm>
      </p:grpSpPr>
      <p:sp>
        <p:nvSpPr>
          <p:cNvPr id="11" name="Rectangle 10"/>
          <p:cNvSpPr/>
          <p:nvPr userDrawn="1"/>
        </p:nvSpPr>
        <p:spPr>
          <a:xfrm>
            <a:off x="0" y="1"/>
            <a:ext cx="12192000" cy="6858000"/>
          </a:xfrm>
          <a:prstGeom prst="rect">
            <a:avLst/>
          </a:prstGeom>
          <a:solidFill>
            <a:srgbClr val="76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2" name="Group 11"/>
          <p:cNvGrpSpPr/>
          <p:nvPr userDrawn="1"/>
        </p:nvGrpSpPr>
        <p:grpSpPr>
          <a:xfrm>
            <a:off x="5198828" y="-331470"/>
            <a:ext cx="7419892" cy="7628169"/>
            <a:chOff x="1686298" y="4913501"/>
            <a:chExt cx="452438" cy="465138"/>
          </a:xfrm>
          <a:solidFill>
            <a:schemeClr val="tx2">
              <a:alpha val="8000"/>
            </a:schemeClr>
          </a:solidFill>
        </p:grpSpPr>
        <p:sp>
          <p:nvSpPr>
            <p:cNvPr id="14" name="Freeform 20"/>
            <p:cNvSpPr>
              <a:spLocks/>
            </p:cNvSpPr>
            <p:nvPr/>
          </p:nvSpPr>
          <p:spPr bwMode="auto">
            <a:xfrm>
              <a:off x="1725986" y="4913501"/>
              <a:ext cx="406400" cy="153988"/>
            </a:xfrm>
            <a:custGeom>
              <a:avLst/>
              <a:gdLst>
                <a:gd name="T0" fmla="*/ 311 w 536"/>
                <a:gd name="T1" fmla="*/ 163 h 202"/>
                <a:gd name="T2" fmla="*/ 73 w 536"/>
                <a:gd name="T3" fmla="*/ 93 h 202"/>
                <a:gd name="T4" fmla="*/ 0 w 536"/>
                <a:gd name="T5" fmla="*/ 115 h 202"/>
                <a:gd name="T6" fmla="*/ 263 w 536"/>
                <a:gd name="T7" fmla="*/ 0 h 202"/>
                <a:gd name="T8" fmla="*/ 536 w 536"/>
                <a:gd name="T9" fmla="*/ 202 h 202"/>
                <a:gd name="T10" fmla="*/ 321 w 536"/>
                <a:gd name="T11" fmla="*/ 202 h 202"/>
                <a:gd name="T12" fmla="*/ 311 w 536"/>
                <a:gd name="T13" fmla="*/ 163 h 202"/>
              </a:gdLst>
              <a:ahLst/>
              <a:cxnLst>
                <a:cxn ang="0">
                  <a:pos x="T0" y="T1"/>
                </a:cxn>
                <a:cxn ang="0">
                  <a:pos x="T2" y="T3"/>
                </a:cxn>
                <a:cxn ang="0">
                  <a:pos x="T4" y="T5"/>
                </a:cxn>
                <a:cxn ang="0">
                  <a:pos x="T6" y="T7"/>
                </a:cxn>
                <a:cxn ang="0">
                  <a:pos x="T8" y="T9"/>
                </a:cxn>
                <a:cxn ang="0">
                  <a:pos x="T10" y="T11"/>
                </a:cxn>
                <a:cxn ang="0">
                  <a:pos x="T12" y="T13"/>
                </a:cxn>
              </a:cxnLst>
              <a:rect l="0" t="0" r="r" b="b"/>
              <a:pathLst>
                <a:path w="536" h="202">
                  <a:moveTo>
                    <a:pt x="311" y="163"/>
                  </a:moveTo>
                  <a:cubicBezTo>
                    <a:pt x="270" y="91"/>
                    <a:pt x="187" y="75"/>
                    <a:pt x="73" y="93"/>
                  </a:cubicBezTo>
                  <a:cubicBezTo>
                    <a:pt x="48" y="97"/>
                    <a:pt x="23" y="104"/>
                    <a:pt x="0" y="115"/>
                  </a:cubicBezTo>
                  <a:cubicBezTo>
                    <a:pt x="50" y="43"/>
                    <a:pt x="138" y="0"/>
                    <a:pt x="263" y="0"/>
                  </a:cubicBezTo>
                  <a:cubicBezTo>
                    <a:pt x="440" y="0"/>
                    <a:pt x="533" y="66"/>
                    <a:pt x="536" y="202"/>
                  </a:cubicBezTo>
                  <a:lnTo>
                    <a:pt x="321" y="202"/>
                  </a:lnTo>
                  <a:cubicBezTo>
                    <a:pt x="319" y="188"/>
                    <a:pt x="316" y="175"/>
                    <a:pt x="311" y="1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15" name="Freeform 21"/>
            <p:cNvSpPr>
              <a:spLocks/>
            </p:cNvSpPr>
            <p:nvPr/>
          </p:nvSpPr>
          <p:spPr bwMode="auto">
            <a:xfrm>
              <a:off x="1873623" y="5118289"/>
              <a:ext cx="265113" cy="260350"/>
            </a:xfrm>
            <a:custGeom>
              <a:avLst/>
              <a:gdLst>
                <a:gd name="T0" fmla="*/ 0 w 351"/>
                <a:gd name="T1" fmla="*/ 152 h 340"/>
                <a:gd name="T2" fmla="*/ 5 w 351"/>
                <a:gd name="T3" fmla="*/ 161 h 340"/>
                <a:gd name="T4" fmla="*/ 70 w 351"/>
                <a:gd name="T5" fmla="*/ 195 h 340"/>
                <a:gd name="T6" fmla="*/ 131 w 351"/>
                <a:gd name="T7" fmla="*/ 182 h 340"/>
                <a:gd name="T8" fmla="*/ 131 w 351"/>
                <a:gd name="T9" fmla="*/ 113 h 340"/>
                <a:gd name="T10" fmla="*/ 53 w 351"/>
                <a:gd name="T11" fmla="*/ 113 h 340"/>
                <a:gd name="T12" fmla="*/ 53 w 351"/>
                <a:gd name="T13" fmla="*/ 0 h 340"/>
                <a:gd name="T14" fmla="*/ 351 w 351"/>
                <a:gd name="T15" fmla="*/ 0 h 340"/>
                <a:gd name="T16" fmla="*/ 351 w 351"/>
                <a:gd name="T17" fmla="*/ 302 h 340"/>
                <a:gd name="T18" fmla="*/ 110 w 351"/>
                <a:gd name="T19" fmla="*/ 340 h 340"/>
                <a:gd name="T20" fmla="*/ 1 w 351"/>
                <a:gd name="T21" fmla="*/ 158 h 340"/>
                <a:gd name="T22" fmla="*/ 0 w 351"/>
                <a:gd name="T23" fmla="*/ 15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40">
                  <a:moveTo>
                    <a:pt x="0" y="152"/>
                  </a:moveTo>
                  <a:cubicBezTo>
                    <a:pt x="2" y="156"/>
                    <a:pt x="3" y="159"/>
                    <a:pt x="5" y="161"/>
                  </a:cubicBezTo>
                  <a:cubicBezTo>
                    <a:pt x="18" y="184"/>
                    <a:pt x="44" y="197"/>
                    <a:pt x="70" y="195"/>
                  </a:cubicBezTo>
                  <a:cubicBezTo>
                    <a:pt x="91" y="195"/>
                    <a:pt x="112" y="191"/>
                    <a:pt x="131" y="182"/>
                  </a:cubicBezTo>
                  <a:lnTo>
                    <a:pt x="131" y="113"/>
                  </a:lnTo>
                  <a:lnTo>
                    <a:pt x="53" y="113"/>
                  </a:lnTo>
                  <a:lnTo>
                    <a:pt x="53" y="0"/>
                  </a:lnTo>
                  <a:lnTo>
                    <a:pt x="351" y="0"/>
                  </a:lnTo>
                  <a:lnTo>
                    <a:pt x="351" y="302"/>
                  </a:lnTo>
                  <a:cubicBezTo>
                    <a:pt x="272" y="322"/>
                    <a:pt x="191" y="334"/>
                    <a:pt x="110" y="340"/>
                  </a:cubicBezTo>
                  <a:cubicBezTo>
                    <a:pt x="45" y="296"/>
                    <a:pt x="17" y="238"/>
                    <a:pt x="1" y="158"/>
                  </a:cubicBezTo>
                  <a:cubicBezTo>
                    <a:pt x="1" y="155"/>
                    <a:pt x="0" y="152"/>
                    <a:pt x="0" y="152"/>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16" name="Freeform 22"/>
            <p:cNvSpPr>
              <a:spLocks noEditPoints="1"/>
            </p:cNvSpPr>
            <p:nvPr/>
          </p:nvSpPr>
          <p:spPr bwMode="auto">
            <a:xfrm>
              <a:off x="1686298" y="4988114"/>
              <a:ext cx="269875" cy="388938"/>
            </a:xfrm>
            <a:custGeom>
              <a:avLst/>
              <a:gdLst>
                <a:gd name="T0" fmla="*/ 161 w 355"/>
                <a:gd name="T1" fmla="*/ 250 h 508"/>
                <a:gd name="T2" fmla="*/ 202 w 355"/>
                <a:gd name="T3" fmla="*/ 496 h 508"/>
                <a:gd name="T4" fmla="*/ 272 w 355"/>
                <a:gd name="T5" fmla="*/ 508 h 508"/>
                <a:gd name="T6" fmla="*/ 272 w 355"/>
                <a:gd name="T7" fmla="*/ 508 h 508"/>
                <a:gd name="T8" fmla="*/ 192 w 355"/>
                <a:gd name="T9" fmla="*/ 270 h 508"/>
                <a:gd name="T10" fmla="*/ 222 w 355"/>
                <a:gd name="T11" fmla="*/ 134 h 508"/>
                <a:gd name="T12" fmla="*/ 258 w 355"/>
                <a:gd name="T13" fmla="*/ 76 h 508"/>
                <a:gd name="T14" fmla="*/ 161 w 355"/>
                <a:gd name="T15" fmla="*/ 250 h 508"/>
                <a:gd name="T16" fmla="*/ 109 w 355"/>
                <a:gd name="T17" fmla="*/ 191 h 508"/>
                <a:gd name="T18" fmla="*/ 66 w 355"/>
                <a:gd name="T19" fmla="*/ 413 h 508"/>
                <a:gd name="T20" fmla="*/ 135 w 355"/>
                <a:gd name="T21" fmla="*/ 469 h 508"/>
                <a:gd name="T22" fmla="*/ 133 w 355"/>
                <a:gd name="T23" fmla="*/ 219 h 508"/>
                <a:gd name="T24" fmla="*/ 276 w 355"/>
                <a:gd name="T25" fmla="*/ 55 h 508"/>
                <a:gd name="T26" fmla="*/ 295 w 355"/>
                <a:gd name="T27" fmla="*/ 51 h 508"/>
                <a:gd name="T28" fmla="*/ 289 w 355"/>
                <a:gd name="T29" fmla="*/ 51 h 508"/>
                <a:gd name="T30" fmla="*/ 109 w 355"/>
                <a:gd name="T31" fmla="*/ 191 h 508"/>
                <a:gd name="T32" fmla="*/ 103 w 355"/>
                <a:gd name="T33" fmla="*/ 105 h 508"/>
                <a:gd name="T34" fmla="*/ 0 w 355"/>
                <a:gd name="T35" fmla="*/ 235 h 508"/>
                <a:gd name="T36" fmla="*/ 17 w 355"/>
                <a:gd name="T37" fmla="*/ 322 h 508"/>
                <a:gd name="T38" fmla="*/ 106 w 355"/>
                <a:gd name="T39" fmla="*/ 139 h 508"/>
                <a:gd name="T40" fmla="*/ 325 w 355"/>
                <a:gd name="T41" fmla="*/ 49 h 508"/>
                <a:gd name="T42" fmla="*/ 334 w 355"/>
                <a:gd name="T43" fmla="*/ 52 h 508"/>
                <a:gd name="T44" fmla="*/ 329 w 355"/>
                <a:gd name="T45" fmla="*/ 49 h 508"/>
                <a:gd name="T46" fmla="*/ 267 w 355"/>
                <a:gd name="T47" fmla="*/ 33 h 508"/>
                <a:gd name="T48" fmla="*/ 103 w 355"/>
                <a:gd name="T49" fmla="*/ 105 h 508"/>
                <a:gd name="T50" fmla="*/ 115 w 355"/>
                <a:gd name="T51" fmla="*/ 33 h 508"/>
                <a:gd name="T52" fmla="*/ 17 w 355"/>
                <a:gd name="T53" fmla="*/ 86 h 508"/>
                <a:gd name="T54" fmla="*/ 3 w 355"/>
                <a:gd name="T55" fmla="*/ 153 h 508"/>
                <a:gd name="T56" fmla="*/ 106 w 355"/>
                <a:gd name="T57" fmla="*/ 69 h 508"/>
                <a:gd name="T58" fmla="*/ 343 w 355"/>
                <a:gd name="T59" fmla="*/ 51 h 508"/>
                <a:gd name="T60" fmla="*/ 355 w 355"/>
                <a:gd name="T61" fmla="*/ 60 h 508"/>
                <a:gd name="T62" fmla="*/ 348 w 355"/>
                <a:gd name="T63" fmla="*/ 53 h 508"/>
                <a:gd name="T64" fmla="*/ 234 w 355"/>
                <a:gd name="T65" fmla="*/ 11 h 508"/>
                <a:gd name="T66" fmla="*/ 115 w 355"/>
                <a:gd name="T67" fmla="*/ 3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5" h="508">
                  <a:moveTo>
                    <a:pt x="161" y="250"/>
                  </a:moveTo>
                  <a:cubicBezTo>
                    <a:pt x="141" y="334"/>
                    <a:pt x="156" y="423"/>
                    <a:pt x="202" y="496"/>
                  </a:cubicBezTo>
                  <a:cubicBezTo>
                    <a:pt x="225" y="502"/>
                    <a:pt x="248" y="506"/>
                    <a:pt x="272" y="508"/>
                  </a:cubicBezTo>
                  <a:lnTo>
                    <a:pt x="272" y="508"/>
                  </a:lnTo>
                  <a:cubicBezTo>
                    <a:pt x="214" y="443"/>
                    <a:pt x="186" y="357"/>
                    <a:pt x="192" y="270"/>
                  </a:cubicBezTo>
                  <a:cubicBezTo>
                    <a:pt x="197" y="215"/>
                    <a:pt x="206" y="169"/>
                    <a:pt x="222" y="134"/>
                  </a:cubicBezTo>
                  <a:cubicBezTo>
                    <a:pt x="240" y="97"/>
                    <a:pt x="236" y="103"/>
                    <a:pt x="258" y="76"/>
                  </a:cubicBezTo>
                  <a:cubicBezTo>
                    <a:pt x="210" y="104"/>
                    <a:pt x="182" y="163"/>
                    <a:pt x="161" y="250"/>
                  </a:cubicBezTo>
                  <a:moveTo>
                    <a:pt x="109" y="191"/>
                  </a:moveTo>
                  <a:cubicBezTo>
                    <a:pt x="69" y="257"/>
                    <a:pt x="53" y="336"/>
                    <a:pt x="66" y="413"/>
                  </a:cubicBezTo>
                  <a:cubicBezTo>
                    <a:pt x="85" y="436"/>
                    <a:pt x="109" y="455"/>
                    <a:pt x="135" y="469"/>
                  </a:cubicBezTo>
                  <a:cubicBezTo>
                    <a:pt x="98" y="390"/>
                    <a:pt x="98" y="299"/>
                    <a:pt x="133" y="219"/>
                  </a:cubicBezTo>
                  <a:cubicBezTo>
                    <a:pt x="170" y="131"/>
                    <a:pt x="217" y="69"/>
                    <a:pt x="276" y="55"/>
                  </a:cubicBezTo>
                  <a:lnTo>
                    <a:pt x="295" y="51"/>
                  </a:lnTo>
                  <a:lnTo>
                    <a:pt x="289" y="51"/>
                  </a:lnTo>
                  <a:cubicBezTo>
                    <a:pt x="221" y="51"/>
                    <a:pt x="164" y="104"/>
                    <a:pt x="109" y="191"/>
                  </a:cubicBezTo>
                  <a:moveTo>
                    <a:pt x="103" y="105"/>
                  </a:moveTo>
                  <a:cubicBezTo>
                    <a:pt x="58" y="138"/>
                    <a:pt x="22" y="183"/>
                    <a:pt x="0" y="235"/>
                  </a:cubicBezTo>
                  <a:cubicBezTo>
                    <a:pt x="2" y="264"/>
                    <a:pt x="7" y="294"/>
                    <a:pt x="17" y="322"/>
                  </a:cubicBezTo>
                  <a:cubicBezTo>
                    <a:pt x="26" y="253"/>
                    <a:pt x="57" y="189"/>
                    <a:pt x="106" y="139"/>
                  </a:cubicBezTo>
                  <a:cubicBezTo>
                    <a:pt x="185" y="60"/>
                    <a:pt x="253" y="21"/>
                    <a:pt x="325" y="49"/>
                  </a:cubicBezTo>
                  <a:cubicBezTo>
                    <a:pt x="328" y="50"/>
                    <a:pt x="331" y="51"/>
                    <a:pt x="334" y="52"/>
                  </a:cubicBezTo>
                  <a:lnTo>
                    <a:pt x="329" y="49"/>
                  </a:lnTo>
                  <a:cubicBezTo>
                    <a:pt x="310" y="38"/>
                    <a:pt x="289" y="33"/>
                    <a:pt x="267" y="33"/>
                  </a:cubicBezTo>
                  <a:cubicBezTo>
                    <a:pt x="219" y="33"/>
                    <a:pt x="166" y="60"/>
                    <a:pt x="103" y="105"/>
                  </a:cubicBezTo>
                  <a:moveTo>
                    <a:pt x="115" y="33"/>
                  </a:moveTo>
                  <a:cubicBezTo>
                    <a:pt x="80" y="45"/>
                    <a:pt x="46" y="63"/>
                    <a:pt x="17" y="86"/>
                  </a:cubicBezTo>
                  <a:cubicBezTo>
                    <a:pt x="10" y="108"/>
                    <a:pt x="5" y="130"/>
                    <a:pt x="3" y="153"/>
                  </a:cubicBezTo>
                  <a:cubicBezTo>
                    <a:pt x="31" y="118"/>
                    <a:pt x="66" y="89"/>
                    <a:pt x="106" y="69"/>
                  </a:cubicBezTo>
                  <a:cubicBezTo>
                    <a:pt x="206" y="18"/>
                    <a:pt x="283" y="0"/>
                    <a:pt x="343" y="51"/>
                  </a:cubicBezTo>
                  <a:lnTo>
                    <a:pt x="355" y="60"/>
                  </a:lnTo>
                  <a:lnTo>
                    <a:pt x="348" y="53"/>
                  </a:lnTo>
                  <a:cubicBezTo>
                    <a:pt x="317" y="24"/>
                    <a:pt x="276" y="9"/>
                    <a:pt x="234" y="11"/>
                  </a:cubicBezTo>
                  <a:cubicBezTo>
                    <a:pt x="193" y="12"/>
                    <a:pt x="153" y="20"/>
                    <a:pt x="115" y="33"/>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grpSp>
      <p:sp>
        <p:nvSpPr>
          <p:cNvPr id="17" name="Rectangle 16"/>
          <p:cNvSpPr/>
          <p:nvPr userDrawn="1"/>
        </p:nvSpPr>
        <p:spPr>
          <a:xfrm>
            <a:off x="0" y="1"/>
            <a:ext cx="228600" cy="68580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A8CF39"/>
                </a:solidFill>
              </a:rPr>
              <a:t> </a:t>
            </a:r>
          </a:p>
        </p:txBody>
      </p:sp>
      <p:sp>
        <p:nvSpPr>
          <p:cNvPr id="2" name="Title 1"/>
          <p:cNvSpPr>
            <a:spLocks noGrp="1"/>
          </p:cNvSpPr>
          <p:nvPr>
            <p:ph type="title"/>
          </p:nvPr>
        </p:nvSpPr>
        <p:spPr>
          <a:xfrm>
            <a:off x="2602192" y="2756131"/>
            <a:ext cx="8804241" cy="638175"/>
          </a:xfrm>
          <a:prstGeom prst="rect">
            <a:avLst/>
          </a:prstGeom>
        </p:spPr>
        <p:txBody>
          <a:bodyPr anchor="b"/>
          <a:lstStyle>
            <a:lvl1pPr>
              <a:defRPr sz="40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2602192" y="3394306"/>
            <a:ext cx="8804241" cy="663559"/>
          </a:xfrm>
          <a:prstGeom prst="rect">
            <a:avLst/>
          </a:prstGeom>
        </p:spPr>
        <p:txBody>
          <a:bodyPr/>
          <a:lstStyle>
            <a:lvl1pPr marL="0" indent="0">
              <a:buNone/>
              <a:defRPr sz="40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Text Placeholder 12"/>
          <p:cNvSpPr>
            <a:spLocks noGrp="1"/>
          </p:cNvSpPr>
          <p:nvPr>
            <p:ph type="body" sz="quarter" idx="10" hasCustomPrompt="1"/>
          </p:nvPr>
        </p:nvSpPr>
        <p:spPr>
          <a:xfrm>
            <a:off x="887692" y="2756130"/>
            <a:ext cx="1714500" cy="1301735"/>
          </a:xfrm>
          <a:prstGeom prst="rect">
            <a:avLst/>
          </a:prstGeom>
        </p:spPr>
        <p:txBody>
          <a:bodyPr/>
          <a:lstStyle>
            <a:lvl1pPr marL="0" indent="0">
              <a:buNone/>
              <a:defRPr sz="10000" b="1">
                <a:solidFill>
                  <a:schemeClr val="bg1">
                    <a:alpha val="30000"/>
                  </a:schemeClr>
                </a:solidFill>
              </a:defRPr>
            </a:lvl1pPr>
          </a:lstStyle>
          <a:p>
            <a:pPr lvl="0"/>
            <a:r>
              <a:rPr lang="en-US"/>
              <a:t>01</a:t>
            </a:r>
          </a:p>
        </p:txBody>
      </p:sp>
    </p:spTree>
    <p:extLst>
      <p:ext uri="{BB962C8B-B14F-4D97-AF65-F5344CB8AC3E}">
        <p14:creationId xmlns:p14="http://schemas.microsoft.com/office/powerpoint/2010/main" val="333220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Green Divider">
    <p:spTree>
      <p:nvGrpSpPr>
        <p:cNvPr id="1" name=""/>
        <p:cNvGrpSpPr/>
        <p:nvPr/>
      </p:nvGrpSpPr>
      <p:grpSpPr>
        <a:xfrm>
          <a:off x="0" y="0"/>
          <a:ext cx="0" cy="0"/>
          <a:chOff x="0" y="0"/>
          <a:chExt cx="0" cy="0"/>
        </a:xfrm>
      </p:grpSpPr>
      <p:sp>
        <p:nvSpPr>
          <p:cNvPr id="4" name="Rectangle 3"/>
          <p:cNvSpPr/>
          <p:nvPr userDrawn="1"/>
        </p:nvSpPr>
        <p:spPr>
          <a:xfrm>
            <a:off x="0" y="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userDrawn="1"/>
        </p:nvSpPr>
        <p:spPr>
          <a:xfrm>
            <a:off x="0" y="1"/>
            <a:ext cx="228600" cy="68580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grpSp>
        <p:nvGrpSpPr>
          <p:cNvPr id="6" name="Group 5"/>
          <p:cNvGrpSpPr/>
          <p:nvPr userDrawn="1"/>
        </p:nvGrpSpPr>
        <p:grpSpPr>
          <a:xfrm>
            <a:off x="5198828" y="-331470"/>
            <a:ext cx="7419892" cy="7628169"/>
            <a:chOff x="1686298" y="4913501"/>
            <a:chExt cx="452438" cy="465138"/>
          </a:xfrm>
          <a:solidFill>
            <a:schemeClr val="bg1">
              <a:alpha val="5000"/>
            </a:schemeClr>
          </a:solidFill>
        </p:grpSpPr>
        <p:sp>
          <p:nvSpPr>
            <p:cNvPr id="7" name="Freeform 20"/>
            <p:cNvSpPr>
              <a:spLocks/>
            </p:cNvSpPr>
            <p:nvPr/>
          </p:nvSpPr>
          <p:spPr bwMode="auto">
            <a:xfrm>
              <a:off x="1725986" y="4913501"/>
              <a:ext cx="406400" cy="153988"/>
            </a:xfrm>
            <a:custGeom>
              <a:avLst/>
              <a:gdLst>
                <a:gd name="T0" fmla="*/ 311 w 536"/>
                <a:gd name="T1" fmla="*/ 163 h 202"/>
                <a:gd name="T2" fmla="*/ 73 w 536"/>
                <a:gd name="T3" fmla="*/ 93 h 202"/>
                <a:gd name="T4" fmla="*/ 0 w 536"/>
                <a:gd name="T5" fmla="*/ 115 h 202"/>
                <a:gd name="T6" fmla="*/ 263 w 536"/>
                <a:gd name="T7" fmla="*/ 0 h 202"/>
                <a:gd name="T8" fmla="*/ 536 w 536"/>
                <a:gd name="T9" fmla="*/ 202 h 202"/>
                <a:gd name="T10" fmla="*/ 321 w 536"/>
                <a:gd name="T11" fmla="*/ 202 h 202"/>
                <a:gd name="T12" fmla="*/ 311 w 536"/>
                <a:gd name="T13" fmla="*/ 163 h 202"/>
              </a:gdLst>
              <a:ahLst/>
              <a:cxnLst>
                <a:cxn ang="0">
                  <a:pos x="T0" y="T1"/>
                </a:cxn>
                <a:cxn ang="0">
                  <a:pos x="T2" y="T3"/>
                </a:cxn>
                <a:cxn ang="0">
                  <a:pos x="T4" y="T5"/>
                </a:cxn>
                <a:cxn ang="0">
                  <a:pos x="T6" y="T7"/>
                </a:cxn>
                <a:cxn ang="0">
                  <a:pos x="T8" y="T9"/>
                </a:cxn>
                <a:cxn ang="0">
                  <a:pos x="T10" y="T11"/>
                </a:cxn>
                <a:cxn ang="0">
                  <a:pos x="T12" y="T13"/>
                </a:cxn>
              </a:cxnLst>
              <a:rect l="0" t="0" r="r" b="b"/>
              <a:pathLst>
                <a:path w="536" h="202">
                  <a:moveTo>
                    <a:pt x="311" y="163"/>
                  </a:moveTo>
                  <a:cubicBezTo>
                    <a:pt x="270" y="91"/>
                    <a:pt x="187" y="75"/>
                    <a:pt x="73" y="93"/>
                  </a:cubicBezTo>
                  <a:cubicBezTo>
                    <a:pt x="48" y="97"/>
                    <a:pt x="23" y="104"/>
                    <a:pt x="0" y="115"/>
                  </a:cubicBezTo>
                  <a:cubicBezTo>
                    <a:pt x="50" y="43"/>
                    <a:pt x="138" y="0"/>
                    <a:pt x="263" y="0"/>
                  </a:cubicBezTo>
                  <a:cubicBezTo>
                    <a:pt x="440" y="0"/>
                    <a:pt x="533" y="66"/>
                    <a:pt x="536" y="202"/>
                  </a:cubicBezTo>
                  <a:lnTo>
                    <a:pt x="321" y="202"/>
                  </a:lnTo>
                  <a:cubicBezTo>
                    <a:pt x="319" y="188"/>
                    <a:pt x="316" y="175"/>
                    <a:pt x="311" y="1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8" name="Freeform 21"/>
            <p:cNvSpPr>
              <a:spLocks/>
            </p:cNvSpPr>
            <p:nvPr/>
          </p:nvSpPr>
          <p:spPr bwMode="auto">
            <a:xfrm>
              <a:off x="1873623" y="5118289"/>
              <a:ext cx="265113" cy="260350"/>
            </a:xfrm>
            <a:custGeom>
              <a:avLst/>
              <a:gdLst>
                <a:gd name="T0" fmla="*/ 0 w 351"/>
                <a:gd name="T1" fmla="*/ 152 h 340"/>
                <a:gd name="T2" fmla="*/ 5 w 351"/>
                <a:gd name="T3" fmla="*/ 161 h 340"/>
                <a:gd name="T4" fmla="*/ 70 w 351"/>
                <a:gd name="T5" fmla="*/ 195 h 340"/>
                <a:gd name="T6" fmla="*/ 131 w 351"/>
                <a:gd name="T7" fmla="*/ 182 h 340"/>
                <a:gd name="T8" fmla="*/ 131 w 351"/>
                <a:gd name="T9" fmla="*/ 113 h 340"/>
                <a:gd name="T10" fmla="*/ 53 w 351"/>
                <a:gd name="T11" fmla="*/ 113 h 340"/>
                <a:gd name="T12" fmla="*/ 53 w 351"/>
                <a:gd name="T13" fmla="*/ 0 h 340"/>
                <a:gd name="T14" fmla="*/ 351 w 351"/>
                <a:gd name="T15" fmla="*/ 0 h 340"/>
                <a:gd name="T16" fmla="*/ 351 w 351"/>
                <a:gd name="T17" fmla="*/ 302 h 340"/>
                <a:gd name="T18" fmla="*/ 110 w 351"/>
                <a:gd name="T19" fmla="*/ 340 h 340"/>
                <a:gd name="T20" fmla="*/ 1 w 351"/>
                <a:gd name="T21" fmla="*/ 158 h 340"/>
                <a:gd name="T22" fmla="*/ 0 w 351"/>
                <a:gd name="T23" fmla="*/ 15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40">
                  <a:moveTo>
                    <a:pt x="0" y="152"/>
                  </a:moveTo>
                  <a:cubicBezTo>
                    <a:pt x="2" y="156"/>
                    <a:pt x="3" y="159"/>
                    <a:pt x="5" y="161"/>
                  </a:cubicBezTo>
                  <a:cubicBezTo>
                    <a:pt x="18" y="184"/>
                    <a:pt x="44" y="197"/>
                    <a:pt x="70" y="195"/>
                  </a:cubicBezTo>
                  <a:cubicBezTo>
                    <a:pt x="91" y="195"/>
                    <a:pt x="112" y="191"/>
                    <a:pt x="131" y="182"/>
                  </a:cubicBezTo>
                  <a:lnTo>
                    <a:pt x="131" y="113"/>
                  </a:lnTo>
                  <a:lnTo>
                    <a:pt x="53" y="113"/>
                  </a:lnTo>
                  <a:lnTo>
                    <a:pt x="53" y="0"/>
                  </a:lnTo>
                  <a:lnTo>
                    <a:pt x="351" y="0"/>
                  </a:lnTo>
                  <a:lnTo>
                    <a:pt x="351" y="302"/>
                  </a:lnTo>
                  <a:cubicBezTo>
                    <a:pt x="272" y="322"/>
                    <a:pt x="191" y="334"/>
                    <a:pt x="110" y="340"/>
                  </a:cubicBezTo>
                  <a:cubicBezTo>
                    <a:pt x="45" y="296"/>
                    <a:pt x="17" y="238"/>
                    <a:pt x="1" y="158"/>
                  </a:cubicBezTo>
                  <a:cubicBezTo>
                    <a:pt x="1" y="155"/>
                    <a:pt x="0" y="152"/>
                    <a:pt x="0" y="152"/>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9" name="Freeform 22"/>
            <p:cNvSpPr>
              <a:spLocks noEditPoints="1"/>
            </p:cNvSpPr>
            <p:nvPr/>
          </p:nvSpPr>
          <p:spPr bwMode="auto">
            <a:xfrm>
              <a:off x="1686298" y="4988114"/>
              <a:ext cx="269875" cy="388938"/>
            </a:xfrm>
            <a:custGeom>
              <a:avLst/>
              <a:gdLst>
                <a:gd name="T0" fmla="*/ 161 w 355"/>
                <a:gd name="T1" fmla="*/ 250 h 508"/>
                <a:gd name="T2" fmla="*/ 202 w 355"/>
                <a:gd name="T3" fmla="*/ 496 h 508"/>
                <a:gd name="T4" fmla="*/ 272 w 355"/>
                <a:gd name="T5" fmla="*/ 508 h 508"/>
                <a:gd name="T6" fmla="*/ 272 w 355"/>
                <a:gd name="T7" fmla="*/ 508 h 508"/>
                <a:gd name="T8" fmla="*/ 192 w 355"/>
                <a:gd name="T9" fmla="*/ 270 h 508"/>
                <a:gd name="T10" fmla="*/ 222 w 355"/>
                <a:gd name="T11" fmla="*/ 134 h 508"/>
                <a:gd name="T12" fmla="*/ 258 w 355"/>
                <a:gd name="T13" fmla="*/ 76 h 508"/>
                <a:gd name="T14" fmla="*/ 161 w 355"/>
                <a:gd name="T15" fmla="*/ 250 h 508"/>
                <a:gd name="T16" fmla="*/ 109 w 355"/>
                <a:gd name="T17" fmla="*/ 191 h 508"/>
                <a:gd name="T18" fmla="*/ 66 w 355"/>
                <a:gd name="T19" fmla="*/ 413 h 508"/>
                <a:gd name="T20" fmla="*/ 135 w 355"/>
                <a:gd name="T21" fmla="*/ 469 h 508"/>
                <a:gd name="T22" fmla="*/ 133 w 355"/>
                <a:gd name="T23" fmla="*/ 219 h 508"/>
                <a:gd name="T24" fmla="*/ 276 w 355"/>
                <a:gd name="T25" fmla="*/ 55 h 508"/>
                <a:gd name="T26" fmla="*/ 295 w 355"/>
                <a:gd name="T27" fmla="*/ 51 h 508"/>
                <a:gd name="T28" fmla="*/ 289 w 355"/>
                <a:gd name="T29" fmla="*/ 51 h 508"/>
                <a:gd name="T30" fmla="*/ 109 w 355"/>
                <a:gd name="T31" fmla="*/ 191 h 508"/>
                <a:gd name="T32" fmla="*/ 103 w 355"/>
                <a:gd name="T33" fmla="*/ 105 h 508"/>
                <a:gd name="T34" fmla="*/ 0 w 355"/>
                <a:gd name="T35" fmla="*/ 235 h 508"/>
                <a:gd name="T36" fmla="*/ 17 w 355"/>
                <a:gd name="T37" fmla="*/ 322 h 508"/>
                <a:gd name="T38" fmla="*/ 106 w 355"/>
                <a:gd name="T39" fmla="*/ 139 h 508"/>
                <a:gd name="T40" fmla="*/ 325 w 355"/>
                <a:gd name="T41" fmla="*/ 49 h 508"/>
                <a:gd name="T42" fmla="*/ 334 w 355"/>
                <a:gd name="T43" fmla="*/ 52 h 508"/>
                <a:gd name="T44" fmla="*/ 329 w 355"/>
                <a:gd name="T45" fmla="*/ 49 h 508"/>
                <a:gd name="T46" fmla="*/ 267 w 355"/>
                <a:gd name="T47" fmla="*/ 33 h 508"/>
                <a:gd name="T48" fmla="*/ 103 w 355"/>
                <a:gd name="T49" fmla="*/ 105 h 508"/>
                <a:gd name="T50" fmla="*/ 115 w 355"/>
                <a:gd name="T51" fmla="*/ 33 h 508"/>
                <a:gd name="T52" fmla="*/ 17 w 355"/>
                <a:gd name="T53" fmla="*/ 86 h 508"/>
                <a:gd name="T54" fmla="*/ 3 w 355"/>
                <a:gd name="T55" fmla="*/ 153 h 508"/>
                <a:gd name="T56" fmla="*/ 106 w 355"/>
                <a:gd name="T57" fmla="*/ 69 h 508"/>
                <a:gd name="T58" fmla="*/ 343 w 355"/>
                <a:gd name="T59" fmla="*/ 51 h 508"/>
                <a:gd name="T60" fmla="*/ 355 w 355"/>
                <a:gd name="T61" fmla="*/ 60 h 508"/>
                <a:gd name="T62" fmla="*/ 348 w 355"/>
                <a:gd name="T63" fmla="*/ 53 h 508"/>
                <a:gd name="T64" fmla="*/ 234 w 355"/>
                <a:gd name="T65" fmla="*/ 11 h 508"/>
                <a:gd name="T66" fmla="*/ 115 w 355"/>
                <a:gd name="T67" fmla="*/ 3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5" h="508">
                  <a:moveTo>
                    <a:pt x="161" y="250"/>
                  </a:moveTo>
                  <a:cubicBezTo>
                    <a:pt x="141" y="334"/>
                    <a:pt x="156" y="423"/>
                    <a:pt x="202" y="496"/>
                  </a:cubicBezTo>
                  <a:cubicBezTo>
                    <a:pt x="225" y="502"/>
                    <a:pt x="248" y="506"/>
                    <a:pt x="272" y="508"/>
                  </a:cubicBezTo>
                  <a:lnTo>
                    <a:pt x="272" y="508"/>
                  </a:lnTo>
                  <a:cubicBezTo>
                    <a:pt x="214" y="443"/>
                    <a:pt x="186" y="357"/>
                    <a:pt x="192" y="270"/>
                  </a:cubicBezTo>
                  <a:cubicBezTo>
                    <a:pt x="197" y="215"/>
                    <a:pt x="206" y="169"/>
                    <a:pt x="222" y="134"/>
                  </a:cubicBezTo>
                  <a:cubicBezTo>
                    <a:pt x="240" y="97"/>
                    <a:pt x="236" y="103"/>
                    <a:pt x="258" y="76"/>
                  </a:cubicBezTo>
                  <a:cubicBezTo>
                    <a:pt x="210" y="104"/>
                    <a:pt x="182" y="163"/>
                    <a:pt x="161" y="250"/>
                  </a:cubicBezTo>
                  <a:moveTo>
                    <a:pt x="109" y="191"/>
                  </a:moveTo>
                  <a:cubicBezTo>
                    <a:pt x="69" y="257"/>
                    <a:pt x="53" y="336"/>
                    <a:pt x="66" y="413"/>
                  </a:cubicBezTo>
                  <a:cubicBezTo>
                    <a:pt x="85" y="436"/>
                    <a:pt x="109" y="455"/>
                    <a:pt x="135" y="469"/>
                  </a:cubicBezTo>
                  <a:cubicBezTo>
                    <a:pt x="98" y="390"/>
                    <a:pt x="98" y="299"/>
                    <a:pt x="133" y="219"/>
                  </a:cubicBezTo>
                  <a:cubicBezTo>
                    <a:pt x="170" y="131"/>
                    <a:pt x="217" y="69"/>
                    <a:pt x="276" y="55"/>
                  </a:cubicBezTo>
                  <a:lnTo>
                    <a:pt x="295" y="51"/>
                  </a:lnTo>
                  <a:lnTo>
                    <a:pt x="289" y="51"/>
                  </a:lnTo>
                  <a:cubicBezTo>
                    <a:pt x="221" y="51"/>
                    <a:pt x="164" y="104"/>
                    <a:pt x="109" y="191"/>
                  </a:cubicBezTo>
                  <a:moveTo>
                    <a:pt x="103" y="105"/>
                  </a:moveTo>
                  <a:cubicBezTo>
                    <a:pt x="58" y="138"/>
                    <a:pt x="22" y="183"/>
                    <a:pt x="0" y="235"/>
                  </a:cubicBezTo>
                  <a:cubicBezTo>
                    <a:pt x="2" y="264"/>
                    <a:pt x="7" y="294"/>
                    <a:pt x="17" y="322"/>
                  </a:cubicBezTo>
                  <a:cubicBezTo>
                    <a:pt x="26" y="253"/>
                    <a:pt x="57" y="189"/>
                    <a:pt x="106" y="139"/>
                  </a:cubicBezTo>
                  <a:cubicBezTo>
                    <a:pt x="185" y="60"/>
                    <a:pt x="253" y="21"/>
                    <a:pt x="325" y="49"/>
                  </a:cubicBezTo>
                  <a:cubicBezTo>
                    <a:pt x="328" y="50"/>
                    <a:pt x="331" y="51"/>
                    <a:pt x="334" y="52"/>
                  </a:cubicBezTo>
                  <a:lnTo>
                    <a:pt x="329" y="49"/>
                  </a:lnTo>
                  <a:cubicBezTo>
                    <a:pt x="310" y="38"/>
                    <a:pt x="289" y="33"/>
                    <a:pt x="267" y="33"/>
                  </a:cubicBezTo>
                  <a:cubicBezTo>
                    <a:pt x="219" y="33"/>
                    <a:pt x="166" y="60"/>
                    <a:pt x="103" y="105"/>
                  </a:cubicBezTo>
                  <a:moveTo>
                    <a:pt x="115" y="33"/>
                  </a:moveTo>
                  <a:cubicBezTo>
                    <a:pt x="80" y="45"/>
                    <a:pt x="46" y="63"/>
                    <a:pt x="17" y="86"/>
                  </a:cubicBezTo>
                  <a:cubicBezTo>
                    <a:pt x="10" y="108"/>
                    <a:pt x="5" y="130"/>
                    <a:pt x="3" y="153"/>
                  </a:cubicBezTo>
                  <a:cubicBezTo>
                    <a:pt x="31" y="118"/>
                    <a:pt x="66" y="89"/>
                    <a:pt x="106" y="69"/>
                  </a:cubicBezTo>
                  <a:cubicBezTo>
                    <a:pt x="206" y="18"/>
                    <a:pt x="283" y="0"/>
                    <a:pt x="343" y="51"/>
                  </a:cubicBezTo>
                  <a:lnTo>
                    <a:pt x="355" y="60"/>
                  </a:lnTo>
                  <a:lnTo>
                    <a:pt x="348" y="53"/>
                  </a:lnTo>
                  <a:cubicBezTo>
                    <a:pt x="317" y="24"/>
                    <a:pt x="276" y="9"/>
                    <a:pt x="234" y="11"/>
                  </a:cubicBezTo>
                  <a:cubicBezTo>
                    <a:pt x="193" y="12"/>
                    <a:pt x="153" y="20"/>
                    <a:pt x="115" y="33"/>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grpSp>
      <p:sp>
        <p:nvSpPr>
          <p:cNvPr id="2" name="Title 1"/>
          <p:cNvSpPr>
            <a:spLocks noGrp="1"/>
          </p:cNvSpPr>
          <p:nvPr>
            <p:ph type="title"/>
          </p:nvPr>
        </p:nvSpPr>
        <p:spPr>
          <a:xfrm>
            <a:off x="2602192" y="2756131"/>
            <a:ext cx="8804241" cy="638175"/>
          </a:xfrm>
          <a:prstGeom prst="rect">
            <a:avLst/>
          </a:prstGeom>
        </p:spPr>
        <p:txBody>
          <a:bodyPr anchor="b"/>
          <a:lstStyle>
            <a:lvl1pPr>
              <a:defRPr sz="40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2602192" y="3394306"/>
            <a:ext cx="8804241" cy="663559"/>
          </a:xfrm>
          <a:prstGeom prst="rect">
            <a:avLst/>
          </a:prstGeom>
        </p:spPr>
        <p:txBody>
          <a:bodyPr/>
          <a:lstStyle>
            <a:lvl1pPr marL="0" indent="0">
              <a:buNone/>
              <a:defRPr sz="4000" b="1">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Text Placeholder 12"/>
          <p:cNvSpPr>
            <a:spLocks noGrp="1"/>
          </p:cNvSpPr>
          <p:nvPr>
            <p:ph type="body" sz="quarter" idx="10" hasCustomPrompt="1"/>
          </p:nvPr>
        </p:nvSpPr>
        <p:spPr>
          <a:xfrm>
            <a:off x="887692" y="2756130"/>
            <a:ext cx="1714500" cy="1301735"/>
          </a:xfrm>
          <a:prstGeom prst="rect">
            <a:avLst/>
          </a:prstGeom>
        </p:spPr>
        <p:txBody>
          <a:bodyPr/>
          <a:lstStyle>
            <a:lvl1pPr marL="0" indent="0">
              <a:buNone/>
              <a:defRPr sz="10000" b="1">
                <a:solidFill>
                  <a:schemeClr val="bg1">
                    <a:alpha val="30000"/>
                  </a:schemeClr>
                </a:solidFill>
              </a:defRPr>
            </a:lvl1pPr>
          </a:lstStyle>
          <a:p>
            <a:pPr lvl="0"/>
            <a:r>
              <a:rPr lang="en-US"/>
              <a:t>01</a:t>
            </a:r>
          </a:p>
        </p:txBody>
      </p:sp>
    </p:spTree>
    <p:extLst>
      <p:ext uri="{BB962C8B-B14F-4D97-AF65-F5344CB8AC3E}">
        <p14:creationId xmlns:p14="http://schemas.microsoft.com/office/powerpoint/2010/main" val="752068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y/Green Divider">
    <p:spTree>
      <p:nvGrpSpPr>
        <p:cNvPr id="1" name=""/>
        <p:cNvGrpSpPr/>
        <p:nvPr/>
      </p:nvGrpSpPr>
      <p:grpSpPr>
        <a:xfrm>
          <a:off x="0" y="0"/>
          <a:ext cx="0" cy="0"/>
          <a:chOff x="0" y="0"/>
          <a:chExt cx="0" cy="0"/>
        </a:xfrm>
      </p:grpSpPr>
      <p:sp>
        <p:nvSpPr>
          <p:cNvPr id="11" name="Rectangle 10"/>
          <p:cNvSpPr/>
          <p:nvPr userDrawn="1"/>
        </p:nvSpPr>
        <p:spPr>
          <a:xfrm>
            <a:off x="0" y="1"/>
            <a:ext cx="12192000" cy="6858000"/>
          </a:xfrm>
          <a:prstGeom prst="rect">
            <a:avLst/>
          </a:prstGeom>
          <a:solidFill>
            <a:srgbClr val="76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2" name="Group 11"/>
          <p:cNvGrpSpPr/>
          <p:nvPr userDrawn="1"/>
        </p:nvGrpSpPr>
        <p:grpSpPr>
          <a:xfrm>
            <a:off x="5198828" y="-331470"/>
            <a:ext cx="7419892" cy="7628169"/>
            <a:chOff x="1686298" y="4913501"/>
            <a:chExt cx="452438" cy="465138"/>
          </a:xfrm>
          <a:solidFill>
            <a:schemeClr val="tx2">
              <a:alpha val="8000"/>
            </a:schemeClr>
          </a:solidFill>
        </p:grpSpPr>
        <p:sp>
          <p:nvSpPr>
            <p:cNvPr id="14" name="Freeform 20"/>
            <p:cNvSpPr>
              <a:spLocks/>
            </p:cNvSpPr>
            <p:nvPr/>
          </p:nvSpPr>
          <p:spPr bwMode="auto">
            <a:xfrm>
              <a:off x="1725986" y="4913501"/>
              <a:ext cx="406400" cy="153988"/>
            </a:xfrm>
            <a:custGeom>
              <a:avLst/>
              <a:gdLst>
                <a:gd name="T0" fmla="*/ 311 w 536"/>
                <a:gd name="T1" fmla="*/ 163 h 202"/>
                <a:gd name="T2" fmla="*/ 73 w 536"/>
                <a:gd name="T3" fmla="*/ 93 h 202"/>
                <a:gd name="T4" fmla="*/ 0 w 536"/>
                <a:gd name="T5" fmla="*/ 115 h 202"/>
                <a:gd name="T6" fmla="*/ 263 w 536"/>
                <a:gd name="T7" fmla="*/ 0 h 202"/>
                <a:gd name="T8" fmla="*/ 536 w 536"/>
                <a:gd name="T9" fmla="*/ 202 h 202"/>
                <a:gd name="T10" fmla="*/ 321 w 536"/>
                <a:gd name="T11" fmla="*/ 202 h 202"/>
                <a:gd name="T12" fmla="*/ 311 w 536"/>
                <a:gd name="T13" fmla="*/ 163 h 202"/>
              </a:gdLst>
              <a:ahLst/>
              <a:cxnLst>
                <a:cxn ang="0">
                  <a:pos x="T0" y="T1"/>
                </a:cxn>
                <a:cxn ang="0">
                  <a:pos x="T2" y="T3"/>
                </a:cxn>
                <a:cxn ang="0">
                  <a:pos x="T4" y="T5"/>
                </a:cxn>
                <a:cxn ang="0">
                  <a:pos x="T6" y="T7"/>
                </a:cxn>
                <a:cxn ang="0">
                  <a:pos x="T8" y="T9"/>
                </a:cxn>
                <a:cxn ang="0">
                  <a:pos x="T10" y="T11"/>
                </a:cxn>
                <a:cxn ang="0">
                  <a:pos x="T12" y="T13"/>
                </a:cxn>
              </a:cxnLst>
              <a:rect l="0" t="0" r="r" b="b"/>
              <a:pathLst>
                <a:path w="536" h="202">
                  <a:moveTo>
                    <a:pt x="311" y="163"/>
                  </a:moveTo>
                  <a:cubicBezTo>
                    <a:pt x="270" y="91"/>
                    <a:pt x="187" y="75"/>
                    <a:pt x="73" y="93"/>
                  </a:cubicBezTo>
                  <a:cubicBezTo>
                    <a:pt x="48" y="97"/>
                    <a:pt x="23" y="104"/>
                    <a:pt x="0" y="115"/>
                  </a:cubicBezTo>
                  <a:cubicBezTo>
                    <a:pt x="50" y="43"/>
                    <a:pt x="138" y="0"/>
                    <a:pt x="263" y="0"/>
                  </a:cubicBezTo>
                  <a:cubicBezTo>
                    <a:pt x="440" y="0"/>
                    <a:pt x="533" y="66"/>
                    <a:pt x="536" y="202"/>
                  </a:cubicBezTo>
                  <a:lnTo>
                    <a:pt x="321" y="202"/>
                  </a:lnTo>
                  <a:cubicBezTo>
                    <a:pt x="319" y="188"/>
                    <a:pt x="316" y="175"/>
                    <a:pt x="311" y="1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15" name="Freeform 21"/>
            <p:cNvSpPr>
              <a:spLocks/>
            </p:cNvSpPr>
            <p:nvPr/>
          </p:nvSpPr>
          <p:spPr bwMode="auto">
            <a:xfrm>
              <a:off x="1873623" y="5118289"/>
              <a:ext cx="265113" cy="260350"/>
            </a:xfrm>
            <a:custGeom>
              <a:avLst/>
              <a:gdLst>
                <a:gd name="T0" fmla="*/ 0 w 351"/>
                <a:gd name="T1" fmla="*/ 152 h 340"/>
                <a:gd name="T2" fmla="*/ 5 w 351"/>
                <a:gd name="T3" fmla="*/ 161 h 340"/>
                <a:gd name="T4" fmla="*/ 70 w 351"/>
                <a:gd name="T5" fmla="*/ 195 h 340"/>
                <a:gd name="T6" fmla="*/ 131 w 351"/>
                <a:gd name="T7" fmla="*/ 182 h 340"/>
                <a:gd name="T8" fmla="*/ 131 w 351"/>
                <a:gd name="T9" fmla="*/ 113 h 340"/>
                <a:gd name="T10" fmla="*/ 53 w 351"/>
                <a:gd name="T11" fmla="*/ 113 h 340"/>
                <a:gd name="T12" fmla="*/ 53 w 351"/>
                <a:gd name="T13" fmla="*/ 0 h 340"/>
                <a:gd name="T14" fmla="*/ 351 w 351"/>
                <a:gd name="T15" fmla="*/ 0 h 340"/>
                <a:gd name="T16" fmla="*/ 351 w 351"/>
                <a:gd name="T17" fmla="*/ 302 h 340"/>
                <a:gd name="T18" fmla="*/ 110 w 351"/>
                <a:gd name="T19" fmla="*/ 340 h 340"/>
                <a:gd name="T20" fmla="*/ 1 w 351"/>
                <a:gd name="T21" fmla="*/ 158 h 340"/>
                <a:gd name="T22" fmla="*/ 0 w 351"/>
                <a:gd name="T23" fmla="*/ 15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40">
                  <a:moveTo>
                    <a:pt x="0" y="152"/>
                  </a:moveTo>
                  <a:cubicBezTo>
                    <a:pt x="2" y="156"/>
                    <a:pt x="3" y="159"/>
                    <a:pt x="5" y="161"/>
                  </a:cubicBezTo>
                  <a:cubicBezTo>
                    <a:pt x="18" y="184"/>
                    <a:pt x="44" y="197"/>
                    <a:pt x="70" y="195"/>
                  </a:cubicBezTo>
                  <a:cubicBezTo>
                    <a:pt x="91" y="195"/>
                    <a:pt x="112" y="191"/>
                    <a:pt x="131" y="182"/>
                  </a:cubicBezTo>
                  <a:lnTo>
                    <a:pt x="131" y="113"/>
                  </a:lnTo>
                  <a:lnTo>
                    <a:pt x="53" y="113"/>
                  </a:lnTo>
                  <a:lnTo>
                    <a:pt x="53" y="0"/>
                  </a:lnTo>
                  <a:lnTo>
                    <a:pt x="351" y="0"/>
                  </a:lnTo>
                  <a:lnTo>
                    <a:pt x="351" y="302"/>
                  </a:lnTo>
                  <a:cubicBezTo>
                    <a:pt x="272" y="322"/>
                    <a:pt x="191" y="334"/>
                    <a:pt x="110" y="340"/>
                  </a:cubicBezTo>
                  <a:cubicBezTo>
                    <a:pt x="45" y="296"/>
                    <a:pt x="17" y="238"/>
                    <a:pt x="1" y="158"/>
                  </a:cubicBezTo>
                  <a:cubicBezTo>
                    <a:pt x="1" y="155"/>
                    <a:pt x="0" y="152"/>
                    <a:pt x="0" y="152"/>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16" name="Freeform 22"/>
            <p:cNvSpPr>
              <a:spLocks noEditPoints="1"/>
            </p:cNvSpPr>
            <p:nvPr/>
          </p:nvSpPr>
          <p:spPr bwMode="auto">
            <a:xfrm>
              <a:off x="1686298" y="4988114"/>
              <a:ext cx="269875" cy="388938"/>
            </a:xfrm>
            <a:custGeom>
              <a:avLst/>
              <a:gdLst>
                <a:gd name="T0" fmla="*/ 161 w 355"/>
                <a:gd name="T1" fmla="*/ 250 h 508"/>
                <a:gd name="T2" fmla="*/ 202 w 355"/>
                <a:gd name="T3" fmla="*/ 496 h 508"/>
                <a:gd name="T4" fmla="*/ 272 w 355"/>
                <a:gd name="T5" fmla="*/ 508 h 508"/>
                <a:gd name="T6" fmla="*/ 272 w 355"/>
                <a:gd name="T7" fmla="*/ 508 h 508"/>
                <a:gd name="T8" fmla="*/ 192 w 355"/>
                <a:gd name="T9" fmla="*/ 270 h 508"/>
                <a:gd name="T10" fmla="*/ 222 w 355"/>
                <a:gd name="T11" fmla="*/ 134 h 508"/>
                <a:gd name="T12" fmla="*/ 258 w 355"/>
                <a:gd name="T13" fmla="*/ 76 h 508"/>
                <a:gd name="T14" fmla="*/ 161 w 355"/>
                <a:gd name="T15" fmla="*/ 250 h 508"/>
                <a:gd name="T16" fmla="*/ 109 w 355"/>
                <a:gd name="T17" fmla="*/ 191 h 508"/>
                <a:gd name="T18" fmla="*/ 66 w 355"/>
                <a:gd name="T19" fmla="*/ 413 h 508"/>
                <a:gd name="T20" fmla="*/ 135 w 355"/>
                <a:gd name="T21" fmla="*/ 469 h 508"/>
                <a:gd name="T22" fmla="*/ 133 w 355"/>
                <a:gd name="T23" fmla="*/ 219 h 508"/>
                <a:gd name="T24" fmla="*/ 276 w 355"/>
                <a:gd name="T25" fmla="*/ 55 h 508"/>
                <a:gd name="T26" fmla="*/ 295 w 355"/>
                <a:gd name="T27" fmla="*/ 51 h 508"/>
                <a:gd name="T28" fmla="*/ 289 w 355"/>
                <a:gd name="T29" fmla="*/ 51 h 508"/>
                <a:gd name="T30" fmla="*/ 109 w 355"/>
                <a:gd name="T31" fmla="*/ 191 h 508"/>
                <a:gd name="T32" fmla="*/ 103 w 355"/>
                <a:gd name="T33" fmla="*/ 105 h 508"/>
                <a:gd name="T34" fmla="*/ 0 w 355"/>
                <a:gd name="T35" fmla="*/ 235 h 508"/>
                <a:gd name="T36" fmla="*/ 17 w 355"/>
                <a:gd name="T37" fmla="*/ 322 h 508"/>
                <a:gd name="T38" fmla="*/ 106 w 355"/>
                <a:gd name="T39" fmla="*/ 139 h 508"/>
                <a:gd name="T40" fmla="*/ 325 w 355"/>
                <a:gd name="T41" fmla="*/ 49 h 508"/>
                <a:gd name="T42" fmla="*/ 334 w 355"/>
                <a:gd name="T43" fmla="*/ 52 h 508"/>
                <a:gd name="T44" fmla="*/ 329 w 355"/>
                <a:gd name="T45" fmla="*/ 49 h 508"/>
                <a:gd name="T46" fmla="*/ 267 w 355"/>
                <a:gd name="T47" fmla="*/ 33 h 508"/>
                <a:gd name="T48" fmla="*/ 103 w 355"/>
                <a:gd name="T49" fmla="*/ 105 h 508"/>
                <a:gd name="T50" fmla="*/ 115 w 355"/>
                <a:gd name="T51" fmla="*/ 33 h 508"/>
                <a:gd name="T52" fmla="*/ 17 w 355"/>
                <a:gd name="T53" fmla="*/ 86 h 508"/>
                <a:gd name="T54" fmla="*/ 3 w 355"/>
                <a:gd name="T55" fmla="*/ 153 h 508"/>
                <a:gd name="T56" fmla="*/ 106 w 355"/>
                <a:gd name="T57" fmla="*/ 69 h 508"/>
                <a:gd name="T58" fmla="*/ 343 w 355"/>
                <a:gd name="T59" fmla="*/ 51 h 508"/>
                <a:gd name="T60" fmla="*/ 355 w 355"/>
                <a:gd name="T61" fmla="*/ 60 h 508"/>
                <a:gd name="T62" fmla="*/ 348 w 355"/>
                <a:gd name="T63" fmla="*/ 53 h 508"/>
                <a:gd name="T64" fmla="*/ 234 w 355"/>
                <a:gd name="T65" fmla="*/ 11 h 508"/>
                <a:gd name="T66" fmla="*/ 115 w 355"/>
                <a:gd name="T67" fmla="*/ 3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5" h="508">
                  <a:moveTo>
                    <a:pt x="161" y="250"/>
                  </a:moveTo>
                  <a:cubicBezTo>
                    <a:pt x="141" y="334"/>
                    <a:pt x="156" y="423"/>
                    <a:pt x="202" y="496"/>
                  </a:cubicBezTo>
                  <a:cubicBezTo>
                    <a:pt x="225" y="502"/>
                    <a:pt x="248" y="506"/>
                    <a:pt x="272" y="508"/>
                  </a:cubicBezTo>
                  <a:lnTo>
                    <a:pt x="272" y="508"/>
                  </a:lnTo>
                  <a:cubicBezTo>
                    <a:pt x="214" y="443"/>
                    <a:pt x="186" y="357"/>
                    <a:pt x="192" y="270"/>
                  </a:cubicBezTo>
                  <a:cubicBezTo>
                    <a:pt x="197" y="215"/>
                    <a:pt x="206" y="169"/>
                    <a:pt x="222" y="134"/>
                  </a:cubicBezTo>
                  <a:cubicBezTo>
                    <a:pt x="240" y="97"/>
                    <a:pt x="236" y="103"/>
                    <a:pt x="258" y="76"/>
                  </a:cubicBezTo>
                  <a:cubicBezTo>
                    <a:pt x="210" y="104"/>
                    <a:pt x="182" y="163"/>
                    <a:pt x="161" y="250"/>
                  </a:cubicBezTo>
                  <a:moveTo>
                    <a:pt x="109" y="191"/>
                  </a:moveTo>
                  <a:cubicBezTo>
                    <a:pt x="69" y="257"/>
                    <a:pt x="53" y="336"/>
                    <a:pt x="66" y="413"/>
                  </a:cubicBezTo>
                  <a:cubicBezTo>
                    <a:pt x="85" y="436"/>
                    <a:pt x="109" y="455"/>
                    <a:pt x="135" y="469"/>
                  </a:cubicBezTo>
                  <a:cubicBezTo>
                    <a:pt x="98" y="390"/>
                    <a:pt x="98" y="299"/>
                    <a:pt x="133" y="219"/>
                  </a:cubicBezTo>
                  <a:cubicBezTo>
                    <a:pt x="170" y="131"/>
                    <a:pt x="217" y="69"/>
                    <a:pt x="276" y="55"/>
                  </a:cubicBezTo>
                  <a:lnTo>
                    <a:pt x="295" y="51"/>
                  </a:lnTo>
                  <a:lnTo>
                    <a:pt x="289" y="51"/>
                  </a:lnTo>
                  <a:cubicBezTo>
                    <a:pt x="221" y="51"/>
                    <a:pt x="164" y="104"/>
                    <a:pt x="109" y="191"/>
                  </a:cubicBezTo>
                  <a:moveTo>
                    <a:pt x="103" y="105"/>
                  </a:moveTo>
                  <a:cubicBezTo>
                    <a:pt x="58" y="138"/>
                    <a:pt x="22" y="183"/>
                    <a:pt x="0" y="235"/>
                  </a:cubicBezTo>
                  <a:cubicBezTo>
                    <a:pt x="2" y="264"/>
                    <a:pt x="7" y="294"/>
                    <a:pt x="17" y="322"/>
                  </a:cubicBezTo>
                  <a:cubicBezTo>
                    <a:pt x="26" y="253"/>
                    <a:pt x="57" y="189"/>
                    <a:pt x="106" y="139"/>
                  </a:cubicBezTo>
                  <a:cubicBezTo>
                    <a:pt x="185" y="60"/>
                    <a:pt x="253" y="21"/>
                    <a:pt x="325" y="49"/>
                  </a:cubicBezTo>
                  <a:cubicBezTo>
                    <a:pt x="328" y="50"/>
                    <a:pt x="331" y="51"/>
                    <a:pt x="334" y="52"/>
                  </a:cubicBezTo>
                  <a:lnTo>
                    <a:pt x="329" y="49"/>
                  </a:lnTo>
                  <a:cubicBezTo>
                    <a:pt x="310" y="38"/>
                    <a:pt x="289" y="33"/>
                    <a:pt x="267" y="33"/>
                  </a:cubicBezTo>
                  <a:cubicBezTo>
                    <a:pt x="219" y="33"/>
                    <a:pt x="166" y="60"/>
                    <a:pt x="103" y="105"/>
                  </a:cubicBezTo>
                  <a:moveTo>
                    <a:pt x="115" y="33"/>
                  </a:moveTo>
                  <a:cubicBezTo>
                    <a:pt x="80" y="45"/>
                    <a:pt x="46" y="63"/>
                    <a:pt x="17" y="86"/>
                  </a:cubicBezTo>
                  <a:cubicBezTo>
                    <a:pt x="10" y="108"/>
                    <a:pt x="5" y="130"/>
                    <a:pt x="3" y="153"/>
                  </a:cubicBezTo>
                  <a:cubicBezTo>
                    <a:pt x="31" y="118"/>
                    <a:pt x="66" y="89"/>
                    <a:pt x="106" y="69"/>
                  </a:cubicBezTo>
                  <a:cubicBezTo>
                    <a:pt x="206" y="18"/>
                    <a:pt x="283" y="0"/>
                    <a:pt x="343" y="51"/>
                  </a:cubicBezTo>
                  <a:lnTo>
                    <a:pt x="355" y="60"/>
                  </a:lnTo>
                  <a:lnTo>
                    <a:pt x="348" y="53"/>
                  </a:lnTo>
                  <a:cubicBezTo>
                    <a:pt x="317" y="24"/>
                    <a:pt x="276" y="9"/>
                    <a:pt x="234" y="11"/>
                  </a:cubicBezTo>
                  <a:cubicBezTo>
                    <a:pt x="193" y="12"/>
                    <a:pt x="153" y="20"/>
                    <a:pt x="115" y="33"/>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grpSp>
      <p:sp>
        <p:nvSpPr>
          <p:cNvPr id="17" name="Rectangle 16"/>
          <p:cNvSpPr/>
          <p:nvPr userDrawn="1"/>
        </p:nvSpPr>
        <p:spPr>
          <a:xfrm>
            <a:off x="0" y="1"/>
            <a:ext cx="228600" cy="68580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A8CF39"/>
                </a:solidFill>
              </a:rPr>
              <a:t> </a:t>
            </a:r>
          </a:p>
        </p:txBody>
      </p:sp>
      <p:sp>
        <p:nvSpPr>
          <p:cNvPr id="2" name="Title 1"/>
          <p:cNvSpPr>
            <a:spLocks noGrp="1"/>
          </p:cNvSpPr>
          <p:nvPr>
            <p:ph type="title"/>
          </p:nvPr>
        </p:nvSpPr>
        <p:spPr>
          <a:xfrm>
            <a:off x="2602192" y="2756131"/>
            <a:ext cx="8804241" cy="638175"/>
          </a:xfrm>
          <a:prstGeom prst="rect">
            <a:avLst/>
          </a:prstGeom>
        </p:spPr>
        <p:txBody>
          <a:bodyPr anchor="b"/>
          <a:lstStyle>
            <a:lvl1pPr>
              <a:defRPr sz="40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2602192" y="3394306"/>
            <a:ext cx="8804241" cy="663559"/>
          </a:xfrm>
          <a:prstGeom prst="rect">
            <a:avLst/>
          </a:prstGeom>
        </p:spPr>
        <p:txBody>
          <a:bodyPr/>
          <a:lstStyle>
            <a:lvl1pPr marL="0" indent="0">
              <a:buNone/>
              <a:defRPr sz="4000" b="1">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Text Placeholder 12"/>
          <p:cNvSpPr>
            <a:spLocks noGrp="1"/>
          </p:cNvSpPr>
          <p:nvPr>
            <p:ph type="body" sz="quarter" idx="10" hasCustomPrompt="1"/>
          </p:nvPr>
        </p:nvSpPr>
        <p:spPr>
          <a:xfrm>
            <a:off x="887692" y="2756130"/>
            <a:ext cx="1714500" cy="1301735"/>
          </a:xfrm>
          <a:prstGeom prst="rect">
            <a:avLst/>
          </a:prstGeom>
        </p:spPr>
        <p:txBody>
          <a:bodyPr/>
          <a:lstStyle>
            <a:lvl1pPr marL="0" indent="0">
              <a:buNone/>
              <a:defRPr sz="10000" b="1">
                <a:solidFill>
                  <a:schemeClr val="bg1">
                    <a:alpha val="30000"/>
                  </a:schemeClr>
                </a:solidFill>
              </a:defRPr>
            </a:lvl1pPr>
          </a:lstStyle>
          <a:p>
            <a:pPr lvl="0"/>
            <a:r>
              <a:rPr lang="en-US"/>
              <a:t>01</a:t>
            </a:r>
          </a:p>
        </p:txBody>
      </p:sp>
    </p:spTree>
    <p:extLst>
      <p:ext uri="{BB962C8B-B14F-4D97-AF65-F5344CB8AC3E}">
        <p14:creationId xmlns:p14="http://schemas.microsoft.com/office/powerpoint/2010/main" val="2068676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Blue Divider">
    <p:spTree>
      <p:nvGrpSpPr>
        <p:cNvPr id="1" name=""/>
        <p:cNvGrpSpPr/>
        <p:nvPr/>
      </p:nvGrpSpPr>
      <p:grpSpPr>
        <a:xfrm>
          <a:off x="0" y="0"/>
          <a:ext cx="0" cy="0"/>
          <a:chOff x="0" y="0"/>
          <a:chExt cx="0" cy="0"/>
        </a:xfrm>
      </p:grpSpPr>
      <p:sp>
        <p:nvSpPr>
          <p:cNvPr id="4" name="Rectangle 3"/>
          <p:cNvSpPr/>
          <p:nvPr userDrawn="1"/>
        </p:nvSpPr>
        <p:spPr>
          <a:xfrm>
            <a:off x="0" y="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userDrawn="1"/>
        </p:nvSpPr>
        <p:spPr>
          <a:xfrm>
            <a:off x="0" y="1"/>
            <a:ext cx="228600" cy="6858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grpSp>
        <p:nvGrpSpPr>
          <p:cNvPr id="6" name="Group 5"/>
          <p:cNvGrpSpPr/>
          <p:nvPr userDrawn="1"/>
        </p:nvGrpSpPr>
        <p:grpSpPr>
          <a:xfrm>
            <a:off x="5198828" y="-331470"/>
            <a:ext cx="7419892" cy="7628169"/>
            <a:chOff x="1686298" y="4913501"/>
            <a:chExt cx="452438" cy="465138"/>
          </a:xfrm>
          <a:solidFill>
            <a:schemeClr val="bg1">
              <a:alpha val="5000"/>
            </a:schemeClr>
          </a:solidFill>
        </p:grpSpPr>
        <p:sp>
          <p:nvSpPr>
            <p:cNvPr id="7" name="Freeform 20"/>
            <p:cNvSpPr>
              <a:spLocks/>
            </p:cNvSpPr>
            <p:nvPr/>
          </p:nvSpPr>
          <p:spPr bwMode="auto">
            <a:xfrm>
              <a:off x="1725986" y="4913501"/>
              <a:ext cx="406400" cy="153988"/>
            </a:xfrm>
            <a:custGeom>
              <a:avLst/>
              <a:gdLst>
                <a:gd name="T0" fmla="*/ 311 w 536"/>
                <a:gd name="T1" fmla="*/ 163 h 202"/>
                <a:gd name="T2" fmla="*/ 73 w 536"/>
                <a:gd name="T3" fmla="*/ 93 h 202"/>
                <a:gd name="T4" fmla="*/ 0 w 536"/>
                <a:gd name="T5" fmla="*/ 115 h 202"/>
                <a:gd name="T6" fmla="*/ 263 w 536"/>
                <a:gd name="T7" fmla="*/ 0 h 202"/>
                <a:gd name="T8" fmla="*/ 536 w 536"/>
                <a:gd name="T9" fmla="*/ 202 h 202"/>
                <a:gd name="T10" fmla="*/ 321 w 536"/>
                <a:gd name="T11" fmla="*/ 202 h 202"/>
                <a:gd name="T12" fmla="*/ 311 w 536"/>
                <a:gd name="T13" fmla="*/ 163 h 202"/>
              </a:gdLst>
              <a:ahLst/>
              <a:cxnLst>
                <a:cxn ang="0">
                  <a:pos x="T0" y="T1"/>
                </a:cxn>
                <a:cxn ang="0">
                  <a:pos x="T2" y="T3"/>
                </a:cxn>
                <a:cxn ang="0">
                  <a:pos x="T4" y="T5"/>
                </a:cxn>
                <a:cxn ang="0">
                  <a:pos x="T6" y="T7"/>
                </a:cxn>
                <a:cxn ang="0">
                  <a:pos x="T8" y="T9"/>
                </a:cxn>
                <a:cxn ang="0">
                  <a:pos x="T10" y="T11"/>
                </a:cxn>
                <a:cxn ang="0">
                  <a:pos x="T12" y="T13"/>
                </a:cxn>
              </a:cxnLst>
              <a:rect l="0" t="0" r="r" b="b"/>
              <a:pathLst>
                <a:path w="536" h="202">
                  <a:moveTo>
                    <a:pt x="311" y="163"/>
                  </a:moveTo>
                  <a:cubicBezTo>
                    <a:pt x="270" y="91"/>
                    <a:pt x="187" y="75"/>
                    <a:pt x="73" y="93"/>
                  </a:cubicBezTo>
                  <a:cubicBezTo>
                    <a:pt x="48" y="97"/>
                    <a:pt x="23" y="104"/>
                    <a:pt x="0" y="115"/>
                  </a:cubicBezTo>
                  <a:cubicBezTo>
                    <a:pt x="50" y="43"/>
                    <a:pt x="138" y="0"/>
                    <a:pt x="263" y="0"/>
                  </a:cubicBezTo>
                  <a:cubicBezTo>
                    <a:pt x="440" y="0"/>
                    <a:pt x="533" y="66"/>
                    <a:pt x="536" y="202"/>
                  </a:cubicBezTo>
                  <a:lnTo>
                    <a:pt x="321" y="202"/>
                  </a:lnTo>
                  <a:cubicBezTo>
                    <a:pt x="319" y="188"/>
                    <a:pt x="316" y="175"/>
                    <a:pt x="311" y="1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8" name="Freeform 21"/>
            <p:cNvSpPr>
              <a:spLocks/>
            </p:cNvSpPr>
            <p:nvPr/>
          </p:nvSpPr>
          <p:spPr bwMode="auto">
            <a:xfrm>
              <a:off x="1873623" y="5118289"/>
              <a:ext cx="265113" cy="260350"/>
            </a:xfrm>
            <a:custGeom>
              <a:avLst/>
              <a:gdLst>
                <a:gd name="T0" fmla="*/ 0 w 351"/>
                <a:gd name="T1" fmla="*/ 152 h 340"/>
                <a:gd name="T2" fmla="*/ 5 w 351"/>
                <a:gd name="T3" fmla="*/ 161 h 340"/>
                <a:gd name="T4" fmla="*/ 70 w 351"/>
                <a:gd name="T5" fmla="*/ 195 h 340"/>
                <a:gd name="T6" fmla="*/ 131 w 351"/>
                <a:gd name="T7" fmla="*/ 182 h 340"/>
                <a:gd name="T8" fmla="*/ 131 w 351"/>
                <a:gd name="T9" fmla="*/ 113 h 340"/>
                <a:gd name="T10" fmla="*/ 53 w 351"/>
                <a:gd name="T11" fmla="*/ 113 h 340"/>
                <a:gd name="T12" fmla="*/ 53 w 351"/>
                <a:gd name="T13" fmla="*/ 0 h 340"/>
                <a:gd name="T14" fmla="*/ 351 w 351"/>
                <a:gd name="T15" fmla="*/ 0 h 340"/>
                <a:gd name="T16" fmla="*/ 351 w 351"/>
                <a:gd name="T17" fmla="*/ 302 h 340"/>
                <a:gd name="T18" fmla="*/ 110 w 351"/>
                <a:gd name="T19" fmla="*/ 340 h 340"/>
                <a:gd name="T20" fmla="*/ 1 w 351"/>
                <a:gd name="T21" fmla="*/ 158 h 340"/>
                <a:gd name="T22" fmla="*/ 0 w 351"/>
                <a:gd name="T23" fmla="*/ 15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40">
                  <a:moveTo>
                    <a:pt x="0" y="152"/>
                  </a:moveTo>
                  <a:cubicBezTo>
                    <a:pt x="2" y="156"/>
                    <a:pt x="3" y="159"/>
                    <a:pt x="5" y="161"/>
                  </a:cubicBezTo>
                  <a:cubicBezTo>
                    <a:pt x="18" y="184"/>
                    <a:pt x="44" y="197"/>
                    <a:pt x="70" y="195"/>
                  </a:cubicBezTo>
                  <a:cubicBezTo>
                    <a:pt x="91" y="195"/>
                    <a:pt x="112" y="191"/>
                    <a:pt x="131" y="182"/>
                  </a:cubicBezTo>
                  <a:lnTo>
                    <a:pt x="131" y="113"/>
                  </a:lnTo>
                  <a:lnTo>
                    <a:pt x="53" y="113"/>
                  </a:lnTo>
                  <a:lnTo>
                    <a:pt x="53" y="0"/>
                  </a:lnTo>
                  <a:lnTo>
                    <a:pt x="351" y="0"/>
                  </a:lnTo>
                  <a:lnTo>
                    <a:pt x="351" y="302"/>
                  </a:lnTo>
                  <a:cubicBezTo>
                    <a:pt x="272" y="322"/>
                    <a:pt x="191" y="334"/>
                    <a:pt x="110" y="340"/>
                  </a:cubicBezTo>
                  <a:cubicBezTo>
                    <a:pt x="45" y="296"/>
                    <a:pt x="17" y="238"/>
                    <a:pt x="1" y="158"/>
                  </a:cubicBezTo>
                  <a:cubicBezTo>
                    <a:pt x="1" y="155"/>
                    <a:pt x="0" y="152"/>
                    <a:pt x="0" y="152"/>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9" name="Freeform 22"/>
            <p:cNvSpPr>
              <a:spLocks noEditPoints="1"/>
            </p:cNvSpPr>
            <p:nvPr/>
          </p:nvSpPr>
          <p:spPr bwMode="auto">
            <a:xfrm>
              <a:off x="1686298" y="4988114"/>
              <a:ext cx="269875" cy="388938"/>
            </a:xfrm>
            <a:custGeom>
              <a:avLst/>
              <a:gdLst>
                <a:gd name="T0" fmla="*/ 161 w 355"/>
                <a:gd name="T1" fmla="*/ 250 h 508"/>
                <a:gd name="T2" fmla="*/ 202 w 355"/>
                <a:gd name="T3" fmla="*/ 496 h 508"/>
                <a:gd name="T4" fmla="*/ 272 w 355"/>
                <a:gd name="T5" fmla="*/ 508 h 508"/>
                <a:gd name="T6" fmla="*/ 272 w 355"/>
                <a:gd name="T7" fmla="*/ 508 h 508"/>
                <a:gd name="T8" fmla="*/ 192 w 355"/>
                <a:gd name="T9" fmla="*/ 270 h 508"/>
                <a:gd name="T10" fmla="*/ 222 w 355"/>
                <a:gd name="T11" fmla="*/ 134 h 508"/>
                <a:gd name="T12" fmla="*/ 258 w 355"/>
                <a:gd name="T13" fmla="*/ 76 h 508"/>
                <a:gd name="T14" fmla="*/ 161 w 355"/>
                <a:gd name="T15" fmla="*/ 250 h 508"/>
                <a:gd name="T16" fmla="*/ 109 w 355"/>
                <a:gd name="T17" fmla="*/ 191 h 508"/>
                <a:gd name="T18" fmla="*/ 66 w 355"/>
                <a:gd name="T19" fmla="*/ 413 h 508"/>
                <a:gd name="T20" fmla="*/ 135 w 355"/>
                <a:gd name="T21" fmla="*/ 469 h 508"/>
                <a:gd name="T22" fmla="*/ 133 w 355"/>
                <a:gd name="T23" fmla="*/ 219 h 508"/>
                <a:gd name="T24" fmla="*/ 276 w 355"/>
                <a:gd name="T25" fmla="*/ 55 h 508"/>
                <a:gd name="T26" fmla="*/ 295 w 355"/>
                <a:gd name="T27" fmla="*/ 51 h 508"/>
                <a:gd name="T28" fmla="*/ 289 w 355"/>
                <a:gd name="T29" fmla="*/ 51 h 508"/>
                <a:gd name="T30" fmla="*/ 109 w 355"/>
                <a:gd name="T31" fmla="*/ 191 h 508"/>
                <a:gd name="T32" fmla="*/ 103 w 355"/>
                <a:gd name="T33" fmla="*/ 105 h 508"/>
                <a:gd name="T34" fmla="*/ 0 w 355"/>
                <a:gd name="T35" fmla="*/ 235 h 508"/>
                <a:gd name="T36" fmla="*/ 17 w 355"/>
                <a:gd name="T37" fmla="*/ 322 h 508"/>
                <a:gd name="T38" fmla="*/ 106 w 355"/>
                <a:gd name="T39" fmla="*/ 139 h 508"/>
                <a:gd name="T40" fmla="*/ 325 w 355"/>
                <a:gd name="T41" fmla="*/ 49 h 508"/>
                <a:gd name="T42" fmla="*/ 334 w 355"/>
                <a:gd name="T43" fmla="*/ 52 h 508"/>
                <a:gd name="T44" fmla="*/ 329 w 355"/>
                <a:gd name="T45" fmla="*/ 49 h 508"/>
                <a:gd name="T46" fmla="*/ 267 w 355"/>
                <a:gd name="T47" fmla="*/ 33 h 508"/>
                <a:gd name="T48" fmla="*/ 103 w 355"/>
                <a:gd name="T49" fmla="*/ 105 h 508"/>
                <a:gd name="T50" fmla="*/ 115 w 355"/>
                <a:gd name="T51" fmla="*/ 33 h 508"/>
                <a:gd name="T52" fmla="*/ 17 w 355"/>
                <a:gd name="T53" fmla="*/ 86 h 508"/>
                <a:gd name="T54" fmla="*/ 3 w 355"/>
                <a:gd name="T55" fmla="*/ 153 h 508"/>
                <a:gd name="T56" fmla="*/ 106 w 355"/>
                <a:gd name="T57" fmla="*/ 69 h 508"/>
                <a:gd name="T58" fmla="*/ 343 w 355"/>
                <a:gd name="T59" fmla="*/ 51 h 508"/>
                <a:gd name="T60" fmla="*/ 355 w 355"/>
                <a:gd name="T61" fmla="*/ 60 h 508"/>
                <a:gd name="T62" fmla="*/ 348 w 355"/>
                <a:gd name="T63" fmla="*/ 53 h 508"/>
                <a:gd name="T64" fmla="*/ 234 w 355"/>
                <a:gd name="T65" fmla="*/ 11 h 508"/>
                <a:gd name="T66" fmla="*/ 115 w 355"/>
                <a:gd name="T67" fmla="*/ 3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5" h="508">
                  <a:moveTo>
                    <a:pt x="161" y="250"/>
                  </a:moveTo>
                  <a:cubicBezTo>
                    <a:pt x="141" y="334"/>
                    <a:pt x="156" y="423"/>
                    <a:pt x="202" y="496"/>
                  </a:cubicBezTo>
                  <a:cubicBezTo>
                    <a:pt x="225" y="502"/>
                    <a:pt x="248" y="506"/>
                    <a:pt x="272" y="508"/>
                  </a:cubicBezTo>
                  <a:lnTo>
                    <a:pt x="272" y="508"/>
                  </a:lnTo>
                  <a:cubicBezTo>
                    <a:pt x="214" y="443"/>
                    <a:pt x="186" y="357"/>
                    <a:pt x="192" y="270"/>
                  </a:cubicBezTo>
                  <a:cubicBezTo>
                    <a:pt x="197" y="215"/>
                    <a:pt x="206" y="169"/>
                    <a:pt x="222" y="134"/>
                  </a:cubicBezTo>
                  <a:cubicBezTo>
                    <a:pt x="240" y="97"/>
                    <a:pt x="236" y="103"/>
                    <a:pt x="258" y="76"/>
                  </a:cubicBezTo>
                  <a:cubicBezTo>
                    <a:pt x="210" y="104"/>
                    <a:pt x="182" y="163"/>
                    <a:pt x="161" y="250"/>
                  </a:cubicBezTo>
                  <a:moveTo>
                    <a:pt x="109" y="191"/>
                  </a:moveTo>
                  <a:cubicBezTo>
                    <a:pt x="69" y="257"/>
                    <a:pt x="53" y="336"/>
                    <a:pt x="66" y="413"/>
                  </a:cubicBezTo>
                  <a:cubicBezTo>
                    <a:pt x="85" y="436"/>
                    <a:pt x="109" y="455"/>
                    <a:pt x="135" y="469"/>
                  </a:cubicBezTo>
                  <a:cubicBezTo>
                    <a:pt x="98" y="390"/>
                    <a:pt x="98" y="299"/>
                    <a:pt x="133" y="219"/>
                  </a:cubicBezTo>
                  <a:cubicBezTo>
                    <a:pt x="170" y="131"/>
                    <a:pt x="217" y="69"/>
                    <a:pt x="276" y="55"/>
                  </a:cubicBezTo>
                  <a:lnTo>
                    <a:pt x="295" y="51"/>
                  </a:lnTo>
                  <a:lnTo>
                    <a:pt x="289" y="51"/>
                  </a:lnTo>
                  <a:cubicBezTo>
                    <a:pt x="221" y="51"/>
                    <a:pt x="164" y="104"/>
                    <a:pt x="109" y="191"/>
                  </a:cubicBezTo>
                  <a:moveTo>
                    <a:pt x="103" y="105"/>
                  </a:moveTo>
                  <a:cubicBezTo>
                    <a:pt x="58" y="138"/>
                    <a:pt x="22" y="183"/>
                    <a:pt x="0" y="235"/>
                  </a:cubicBezTo>
                  <a:cubicBezTo>
                    <a:pt x="2" y="264"/>
                    <a:pt x="7" y="294"/>
                    <a:pt x="17" y="322"/>
                  </a:cubicBezTo>
                  <a:cubicBezTo>
                    <a:pt x="26" y="253"/>
                    <a:pt x="57" y="189"/>
                    <a:pt x="106" y="139"/>
                  </a:cubicBezTo>
                  <a:cubicBezTo>
                    <a:pt x="185" y="60"/>
                    <a:pt x="253" y="21"/>
                    <a:pt x="325" y="49"/>
                  </a:cubicBezTo>
                  <a:cubicBezTo>
                    <a:pt x="328" y="50"/>
                    <a:pt x="331" y="51"/>
                    <a:pt x="334" y="52"/>
                  </a:cubicBezTo>
                  <a:lnTo>
                    <a:pt x="329" y="49"/>
                  </a:lnTo>
                  <a:cubicBezTo>
                    <a:pt x="310" y="38"/>
                    <a:pt x="289" y="33"/>
                    <a:pt x="267" y="33"/>
                  </a:cubicBezTo>
                  <a:cubicBezTo>
                    <a:pt x="219" y="33"/>
                    <a:pt x="166" y="60"/>
                    <a:pt x="103" y="105"/>
                  </a:cubicBezTo>
                  <a:moveTo>
                    <a:pt x="115" y="33"/>
                  </a:moveTo>
                  <a:cubicBezTo>
                    <a:pt x="80" y="45"/>
                    <a:pt x="46" y="63"/>
                    <a:pt x="17" y="86"/>
                  </a:cubicBezTo>
                  <a:cubicBezTo>
                    <a:pt x="10" y="108"/>
                    <a:pt x="5" y="130"/>
                    <a:pt x="3" y="153"/>
                  </a:cubicBezTo>
                  <a:cubicBezTo>
                    <a:pt x="31" y="118"/>
                    <a:pt x="66" y="89"/>
                    <a:pt x="106" y="69"/>
                  </a:cubicBezTo>
                  <a:cubicBezTo>
                    <a:pt x="206" y="18"/>
                    <a:pt x="283" y="0"/>
                    <a:pt x="343" y="51"/>
                  </a:cubicBezTo>
                  <a:lnTo>
                    <a:pt x="355" y="60"/>
                  </a:lnTo>
                  <a:lnTo>
                    <a:pt x="348" y="53"/>
                  </a:lnTo>
                  <a:cubicBezTo>
                    <a:pt x="317" y="24"/>
                    <a:pt x="276" y="9"/>
                    <a:pt x="234" y="11"/>
                  </a:cubicBezTo>
                  <a:cubicBezTo>
                    <a:pt x="193" y="12"/>
                    <a:pt x="153" y="20"/>
                    <a:pt x="115" y="33"/>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grpSp>
      <p:sp>
        <p:nvSpPr>
          <p:cNvPr id="2" name="Title 1"/>
          <p:cNvSpPr>
            <a:spLocks noGrp="1"/>
          </p:cNvSpPr>
          <p:nvPr>
            <p:ph type="title"/>
          </p:nvPr>
        </p:nvSpPr>
        <p:spPr>
          <a:xfrm>
            <a:off x="2602192" y="2756131"/>
            <a:ext cx="8804241" cy="638175"/>
          </a:xfrm>
          <a:prstGeom prst="rect">
            <a:avLst/>
          </a:prstGeom>
        </p:spPr>
        <p:txBody>
          <a:bodyPr anchor="b"/>
          <a:lstStyle>
            <a:lvl1pPr>
              <a:defRPr sz="40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2602192" y="3394306"/>
            <a:ext cx="8804241" cy="663559"/>
          </a:xfrm>
          <a:prstGeom prst="rect">
            <a:avLst/>
          </a:prstGeom>
        </p:spPr>
        <p:txBody>
          <a:bodyPr/>
          <a:lstStyle>
            <a:lvl1pPr marL="0" indent="0">
              <a:buNone/>
              <a:defRPr sz="4000" b="1">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Text Placeholder 12"/>
          <p:cNvSpPr>
            <a:spLocks noGrp="1"/>
          </p:cNvSpPr>
          <p:nvPr>
            <p:ph type="body" sz="quarter" idx="10" hasCustomPrompt="1"/>
          </p:nvPr>
        </p:nvSpPr>
        <p:spPr>
          <a:xfrm>
            <a:off x="887692" y="2756130"/>
            <a:ext cx="1714500" cy="1301735"/>
          </a:xfrm>
          <a:prstGeom prst="rect">
            <a:avLst/>
          </a:prstGeom>
        </p:spPr>
        <p:txBody>
          <a:bodyPr/>
          <a:lstStyle>
            <a:lvl1pPr marL="0" indent="0">
              <a:buNone/>
              <a:defRPr sz="10000" b="1">
                <a:solidFill>
                  <a:schemeClr val="bg1">
                    <a:alpha val="30000"/>
                  </a:schemeClr>
                </a:solidFill>
              </a:defRPr>
            </a:lvl1pPr>
          </a:lstStyle>
          <a:p>
            <a:pPr lvl="0"/>
            <a:r>
              <a:rPr lang="en-US"/>
              <a:t>01</a:t>
            </a:r>
          </a:p>
        </p:txBody>
      </p:sp>
    </p:spTree>
    <p:extLst>
      <p:ext uri="{BB962C8B-B14F-4D97-AF65-F5344CB8AC3E}">
        <p14:creationId xmlns:p14="http://schemas.microsoft.com/office/powerpoint/2010/main" val="3798800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y/Blue Divider">
    <p:spTree>
      <p:nvGrpSpPr>
        <p:cNvPr id="1" name=""/>
        <p:cNvGrpSpPr/>
        <p:nvPr/>
      </p:nvGrpSpPr>
      <p:grpSpPr>
        <a:xfrm>
          <a:off x="0" y="0"/>
          <a:ext cx="0" cy="0"/>
          <a:chOff x="0" y="0"/>
          <a:chExt cx="0" cy="0"/>
        </a:xfrm>
      </p:grpSpPr>
      <p:sp>
        <p:nvSpPr>
          <p:cNvPr id="11" name="Rectangle 10"/>
          <p:cNvSpPr/>
          <p:nvPr userDrawn="1"/>
        </p:nvSpPr>
        <p:spPr>
          <a:xfrm>
            <a:off x="0" y="1"/>
            <a:ext cx="12192000" cy="6858000"/>
          </a:xfrm>
          <a:prstGeom prst="rect">
            <a:avLst/>
          </a:prstGeom>
          <a:solidFill>
            <a:srgbClr val="76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2" name="Group 11"/>
          <p:cNvGrpSpPr/>
          <p:nvPr userDrawn="1"/>
        </p:nvGrpSpPr>
        <p:grpSpPr>
          <a:xfrm>
            <a:off x="5198828" y="-331470"/>
            <a:ext cx="7419892" cy="7628169"/>
            <a:chOff x="1686298" y="4913501"/>
            <a:chExt cx="452438" cy="465138"/>
          </a:xfrm>
          <a:solidFill>
            <a:schemeClr val="tx2">
              <a:alpha val="8000"/>
            </a:schemeClr>
          </a:solidFill>
        </p:grpSpPr>
        <p:sp>
          <p:nvSpPr>
            <p:cNvPr id="14" name="Freeform 20"/>
            <p:cNvSpPr>
              <a:spLocks/>
            </p:cNvSpPr>
            <p:nvPr/>
          </p:nvSpPr>
          <p:spPr bwMode="auto">
            <a:xfrm>
              <a:off x="1725986" y="4913501"/>
              <a:ext cx="406400" cy="153988"/>
            </a:xfrm>
            <a:custGeom>
              <a:avLst/>
              <a:gdLst>
                <a:gd name="T0" fmla="*/ 311 w 536"/>
                <a:gd name="T1" fmla="*/ 163 h 202"/>
                <a:gd name="T2" fmla="*/ 73 w 536"/>
                <a:gd name="T3" fmla="*/ 93 h 202"/>
                <a:gd name="T4" fmla="*/ 0 w 536"/>
                <a:gd name="T5" fmla="*/ 115 h 202"/>
                <a:gd name="T6" fmla="*/ 263 w 536"/>
                <a:gd name="T7" fmla="*/ 0 h 202"/>
                <a:gd name="T8" fmla="*/ 536 w 536"/>
                <a:gd name="T9" fmla="*/ 202 h 202"/>
                <a:gd name="T10" fmla="*/ 321 w 536"/>
                <a:gd name="T11" fmla="*/ 202 h 202"/>
                <a:gd name="T12" fmla="*/ 311 w 536"/>
                <a:gd name="T13" fmla="*/ 163 h 202"/>
              </a:gdLst>
              <a:ahLst/>
              <a:cxnLst>
                <a:cxn ang="0">
                  <a:pos x="T0" y="T1"/>
                </a:cxn>
                <a:cxn ang="0">
                  <a:pos x="T2" y="T3"/>
                </a:cxn>
                <a:cxn ang="0">
                  <a:pos x="T4" y="T5"/>
                </a:cxn>
                <a:cxn ang="0">
                  <a:pos x="T6" y="T7"/>
                </a:cxn>
                <a:cxn ang="0">
                  <a:pos x="T8" y="T9"/>
                </a:cxn>
                <a:cxn ang="0">
                  <a:pos x="T10" y="T11"/>
                </a:cxn>
                <a:cxn ang="0">
                  <a:pos x="T12" y="T13"/>
                </a:cxn>
              </a:cxnLst>
              <a:rect l="0" t="0" r="r" b="b"/>
              <a:pathLst>
                <a:path w="536" h="202">
                  <a:moveTo>
                    <a:pt x="311" y="163"/>
                  </a:moveTo>
                  <a:cubicBezTo>
                    <a:pt x="270" y="91"/>
                    <a:pt x="187" y="75"/>
                    <a:pt x="73" y="93"/>
                  </a:cubicBezTo>
                  <a:cubicBezTo>
                    <a:pt x="48" y="97"/>
                    <a:pt x="23" y="104"/>
                    <a:pt x="0" y="115"/>
                  </a:cubicBezTo>
                  <a:cubicBezTo>
                    <a:pt x="50" y="43"/>
                    <a:pt x="138" y="0"/>
                    <a:pt x="263" y="0"/>
                  </a:cubicBezTo>
                  <a:cubicBezTo>
                    <a:pt x="440" y="0"/>
                    <a:pt x="533" y="66"/>
                    <a:pt x="536" y="202"/>
                  </a:cubicBezTo>
                  <a:lnTo>
                    <a:pt x="321" y="202"/>
                  </a:lnTo>
                  <a:cubicBezTo>
                    <a:pt x="319" y="188"/>
                    <a:pt x="316" y="175"/>
                    <a:pt x="311" y="1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15" name="Freeform 21"/>
            <p:cNvSpPr>
              <a:spLocks/>
            </p:cNvSpPr>
            <p:nvPr/>
          </p:nvSpPr>
          <p:spPr bwMode="auto">
            <a:xfrm>
              <a:off x="1873623" y="5118289"/>
              <a:ext cx="265113" cy="260350"/>
            </a:xfrm>
            <a:custGeom>
              <a:avLst/>
              <a:gdLst>
                <a:gd name="T0" fmla="*/ 0 w 351"/>
                <a:gd name="T1" fmla="*/ 152 h 340"/>
                <a:gd name="T2" fmla="*/ 5 w 351"/>
                <a:gd name="T3" fmla="*/ 161 h 340"/>
                <a:gd name="T4" fmla="*/ 70 w 351"/>
                <a:gd name="T5" fmla="*/ 195 h 340"/>
                <a:gd name="T6" fmla="*/ 131 w 351"/>
                <a:gd name="T7" fmla="*/ 182 h 340"/>
                <a:gd name="T8" fmla="*/ 131 w 351"/>
                <a:gd name="T9" fmla="*/ 113 h 340"/>
                <a:gd name="T10" fmla="*/ 53 w 351"/>
                <a:gd name="T11" fmla="*/ 113 h 340"/>
                <a:gd name="T12" fmla="*/ 53 w 351"/>
                <a:gd name="T13" fmla="*/ 0 h 340"/>
                <a:gd name="T14" fmla="*/ 351 w 351"/>
                <a:gd name="T15" fmla="*/ 0 h 340"/>
                <a:gd name="T16" fmla="*/ 351 w 351"/>
                <a:gd name="T17" fmla="*/ 302 h 340"/>
                <a:gd name="T18" fmla="*/ 110 w 351"/>
                <a:gd name="T19" fmla="*/ 340 h 340"/>
                <a:gd name="T20" fmla="*/ 1 w 351"/>
                <a:gd name="T21" fmla="*/ 158 h 340"/>
                <a:gd name="T22" fmla="*/ 0 w 351"/>
                <a:gd name="T23" fmla="*/ 15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40">
                  <a:moveTo>
                    <a:pt x="0" y="152"/>
                  </a:moveTo>
                  <a:cubicBezTo>
                    <a:pt x="2" y="156"/>
                    <a:pt x="3" y="159"/>
                    <a:pt x="5" y="161"/>
                  </a:cubicBezTo>
                  <a:cubicBezTo>
                    <a:pt x="18" y="184"/>
                    <a:pt x="44" y="197"/>
                    <a:pt x="70" y="195"/>
                  </a:cubicBezTo>
                  <a:cubicBezTo>
                    <a:pt x="91" y="195"/>
                    <a:pt x="112" y="191"/>
                    <a:pt x="131" y="182"/>
                  </a:cubicBezTo>
                  <a:lnTo>
                    <a:pt x="131" y="113"/>
                  </a:lnTo>
                  <a:lnTo>
                    <a:pt x="53" y="113"/>
                  </a:lnTo>
                  <a:lnTo>
                    <a:pt x="53" y="0"/>
                  </a:lnTo>
                  <a:lnTo>
                    <a:pt x="351" y="0"/>
                  </a:lnTo>
                  <a:lnTo>
                    <a:pt x="351" y="302"/>
                  </a:lnTo>
                  <a:cubicBezTo>
                    <a:pt x="272" y="322"/>
                    <a:pt x="191" y="334"/>
                    <a:pt x="110" y="340"/>
                  </a:cubicBezTo>
                  <a:cubicBezTo>
                    <a:pt x="45" y="296"/>
                    <a:pt x="17" y="238"/>
                    <a:pt x="1" y="158"/>
                  </a:cubicBezTo>
                  <a:cubicBezTo>
                    <a:pt x="1" y="155"/>
                    <a:pt x="0" y="152"/>
                    <a:pt x="0" y="152"/>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16" name="Freeform 22"/>
            <p:cNvSpPr>
              <a:spLocks noEditPoints="1"/>
            </p:cNvSpPr>
            <p:nvPr/>
          </p:nvSpPr>
          <p:spPr bwMode="auto">
            <a:xfrm>
              <a:off x="1686298" y="4988114"/>
              <a:ext cx="269875" cy="388938"/>
            </a:xfrm>
            <a:custGeom>
              <a:avLst/>
              <a:gdLst>
                <a:gd name="T0" fmla="*/ 161 w 355"/>
                <a:gd name="T1" fmla="*/ 250 h 508"/>
                <a:gd name="T2" fmla="*/ 202 w 355"/>
                <a:gd name="T3" fmla="*/ 496 h 508"/>
                <a:gd name="T4" fmla="*/ 272 w 355"/>
                <a:gd name="T5" fmla="*/ 508 h 508"/>
                <a:gd name="T6" fmla="*/ 272 w 355"/>
                <a:gd name="T7" fmla="*/ 508 h 508"/>
                <a:gd name="T8" fmla="*/ 192 w 355"/>
                <a:gd name="T9" fmla="*/ 270 h 508"/>
                <a:gd name="T10" fmla="*/ 222 w 355"/>
                <a:gd name="T11" fmla="*/ 134 h 508"/>
                <a:gd name="T12" fmla="*/ 258 w 355"/>
                <a:gd name="T13" fmla="*/ 76 h 508"/>
                <a:gd name="T14" fmla="*/ 161 w 355"/>
                <a:gd name="T15" fmla="*/ 250 h 508"/>
                <a:gd name="T16" fmla="*/ 109 w 355"/>
                <a:gd name="T17" fmla="*/ 191 h 508"/>
                <a:gd name="T18" fmla="*/ 66 w 355"/>
                <a:gd name="T19" fmla="*/ 413 h 508"/>
                <a:gd name="T20" fmla="*/ 135 w 355"/>
                <a:gd name="T21" fmla="*/ 469 h 508"/>
                <a:gd name="T22" fmla="*/ 133 w 355"/>
                <a:gd name="T23" fmla="*/ 219 h 508"/>
                <a:gd name="T24" fmla="*/ 276 w 355"/>
                <a:gd name="T25" fmla="*/ 55 h 508"/>
                <a:gd name="T26" fmla="*/ 295 w 355"/>
                <a:gd name="T27" fmla="*/ 51 h 508"/>
                <a:gd name="T28" fmla="*/ 289 w 355"/>
                <a:gd name="T29" fmla="*/ 51 h 508"/>
                <a:gd name="T30" fmla="*/ 109 w 355"/>
                <a:gd name="T31" fmla="*/ 191 h 508"/>
                <a:gd name="T32" fmla="*/ 103 w 355"/>
                <a:gd name="T33" fmla="*/ 105 h 508"/>
                <a:gd name="T34" fmla="*/ 0 w 355"/>
                <a:gd name="T35" fmla="*/ 235 h 508"/>
                <a:gd name="T36" fmla="*/ 17 w 355"/>
                <a:gd name="T37" fmla="*/ 322 h 508"/>
                <a:gd name="T38" fmla="*/ 106 w 355"/>
                <a:gd name="T39" fmla="*/ 139 h 508"/>
                <a:gd name="T40" fmla="*/ 325 w 355"/>
                <a:gd name="T41" fmla="*/ 49 h 508"/>
                <a:gd name="T42" fmla="*/ 334 w 355"/>
                <a:gd name="T43" fmla="*/ 52 h 508"/>
                <a:gd name="T44" fmla="*/ 329 w 355"/>
                <a:gd name="T45" fmla="*/ 49 h 508"/>
                <a:gd name="T46" fmla="*/ 267 w 355"/>
                <a:gd name="T47" fmla="*/ 33 h 508"/>
                <a:gd name="T48" fmla="*/ 103 w 355"/>
                <a:gd name="T49" fmla="*/ 105 h 508"/>
                <a:gd name="T50" fmla="*/ 115 w 355"/>
                <a:gd name="T51" fmla="*/ 33 h 508"/>
                <a:gd name="T52" fmla="*/ 17 w 355"/>
                <a:gd name="T53" fmla="*/ 86 h 508"/>
                <a:gd name="T54" fmla="*/ 3 w 355"/>
                <a:gd name="T55" fmla="*/ 153 h 508"/>
                <a:gd name="T56" fmla="*/ 106 w 355"/>
                <a:gd name="T57" fmla="*/ 69 h 508"/>
                <a:gd name="T58" fmla="*/ 343 w 355"/>
                <a:gd name="T59" fmla="*/ 51 h 508"/>
                <a:gd name="T60" fmla="*/ 355 w 355"/>
                <a:gd name="T61" fmla="*/ 60 h 508"/>
                <a:gd name="T62" fmla="*/ 348 w 355"/>
                <a:gd name="T63" fmla="*/ 53 h 508"/>
                <a:gd name="T64" fmla="*/ 234 w 355"/>
                <a:gd name="T65" fmla="*/ 11 h 508"/>
                <a:gd name="T66" fmla="*/ 115 w 355"/>
                <a:gd name="T67" fmla="*/ 3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5" h="508">
                  <a:moveTo>
                    <a:pt x="161" y="250"/>
                  </a:moveTo>
                  <a:cubicBezTo>
                    <a:pt x="141" y="334"/>
                    <a:pt x="156" y="423"/>
                    <a:pt x="202" y="496"/>
                  </a:cubicBezTo>
                  <a:cubicBezTo>
                    <a:pt x="225" y="502"/>
                    <a:pt x="248" y="506"/>
                    <a:pt x="272" y="508"/>
                  </a:cubicBezTo>
                  <a:lnTo>
                    <a:pt x="272" y="508"/>
                  </a:lnTo>
                  <a:cubicBezTo>
                    <a:pt x="214" y="443"/>
                    <a:pt x="186" y="357"/>
                    <a:pt x="192" y="270"/>
                  </a:cubicBezTo>
                  <a:cubicBezTo>
                    <a:pt x="197" y="215"/>
                    <a:pt x="206" y="169"/>
                    <a:pt x="222" y="134"/>
                  </a:cubicBezTo>
                  <a:cubicBezTo>
                    <a:pt x="240" y="97"/>
                    <a:pt x="236" y="103"/>
                    <a:pt x="258" y="76"/>
                  </a:cubicBezTo>
                  <a:cubicBezTo>
                    <a:pt x="210" y="104"/>
                    <a:pt x="182" y="163"/>
                    <a:pt x="161" y="250"/>
                  </a:cubicBezTo>
                  <a:moveTo>
                    <a:pt x="109" y="191"/>
                  </a:moveTo>
                  <a:cubicBezTo>
                    <a:pt x="69" y="257"/>
                    <a:pt x="53" y="336"/>
                    <a:pt x="66" y="413"/>
                  </a:cubicBezTo>
                  <a:cubicBezTo>
                    <a:pt x="85" y="436"/>
                    <a:pt x="109" y="455"/>
                    <a:pt x="135" y="469"/>
                  </a:cubicBezTo>
                  <a:cubicBezTo>
                    <a:pt x="98" y="390"/>
                    <a:pt x="98" y="299"/>
                    <a:pt x="133" y="219"/>
                  </a:cubicBezTo>
                  <a:cubicBezTo>
                    <a:pt x="170" y="131"/>
                    <a:pt x="217" y="69"/>
                    <a:pt x="276" y="55"/>
                  </a:cubicBezTo>
                  <a:lnTo>
                    <a:pt x="295" y="51"/>
                  </a:lnTo>
                  <a:lnTo>
                    <a:pt x="289" y="51"/>
                  </a:lnTo>
                  <a:cubicBezTo>
                    <a:pt x="221" y="51"/>
                    <a:pt x="164" y="104"/>
                    <a:pt x="109" y="191"/>
                  </a:cubicBezTo>
                  <a:moveTo>
                    <a:pt x="103" y="105"/>
                  </a:moveTo>
                  <a:cubicBezTo>
                    <a:pt x="58" y="138"/>
                    <a:pt x="22" y="183"/>
                    <a:pt x="0" y="235"/>
                  </a:cubicBezTo>
                  <a:cubicBezTo>
                    <a:pt x="2" y="264"/>
                    <a:pt x="7" y="294"/>
                    <a:pt x="17" y="322"/>
                  </a:cubicBezTo>
                  <a:cubicBezTo>
                    <a:pt x="26" y="253"/>
                    <a:pt x="57" y="189"/>
                    <a:pt x="106" y="139"/>
                  </a:cubicBezTo>
                  <a:cubicBezTo>
                    <a:pt x="185" y="60"/>
                    <a:pt x="253" y="21"/>
                    <a:pt x="325" y="49"/>
                  </a:cubicBezTo>
                  <a:cubicBezTo>
                    <a:pt x="328" y="50"/>
                    <a:pt x="331" y="51"/>
                    <a:pt x="334" y="52"/>
                  </a:cubicBezTo>
                  <a:lnTo>
                    <a:pt x="329" y="49"/>
                  </a:lnTo>
                  <a:cubicBezTo>
                    <a:pt x="310" y="38"/>
                    <a:pt x="289" y="33"/>
                    <a:pt x="267" y="33"/>
                  </a:cubicBezTo>
                  <a:cubicBezTo>
                    <a:pt x="219" y="33"/>
                    <a:pt x="166" y="60"/>
                    <a:pt x="103" y="105"/>
                  </a:cubicBezTo>
                  <a:moveTo>
                    <a:pt x="115" y="33"/>
                  </a:moveTo>
                  <a:cubicBezTo>
                    <a:pt x="80" y="45"/>
                    <a:pt x="46" y="63"/>
                    <a:pt x="17" y="86"/>
                  </a:cubicBezTo>
                  <a:cubicBezTo>
                    <a:pt x="10" y="108"/>
                    <a:pt x="5" y="130"/>
                    <a:pt x="3" y="153"/>
                  </a:cubicBezTo>
                  <a:cubicBezTo>
                    <a:pt x="31" y="118"/>
                    <a:pt x="66" y="89"/>
                    <a:pt x="106" y="69"/>
                  </a:cubicBezTo>
                  <a:cubicBezTo>
                    <a:pt x="206" y="18"/>
                    <a:pt x="283" y="0"/>
                    <a:pt x="343" y="51"/>
                  </a:cubicBezTo>
                  <a:lnTo>
                    <a:pt x="355" y="60"/>
                  </a:lnTo>
                  <a:lnTo>
                    <a:pt x="348" y="53"/>
                  </a:lnTo>
                  <a:cubicBezTo>
                    <a:pt x="317" y="24"/>
                    <a:pt x="276" y="9"/>
                    <a:pt x="234" y="11"/>
                  </a:cubicBezTo>
                  <a:cubicBezTo>
                    <a:pt x="193" y="12"/>
                    <a:pt x="153" y="20"/>
                    <a:pt x="115" y="33"/>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grpSp>
      <p:sp>
        <p:nvSpPr>
          <p:cNvPr id="17" name="Rectangle 16"/>
          <p:cNvSpPr/>
          <p:nvPr userDrawn="1"/>
        </p:nvSpPr>
        <p:spPr>
          <a:xfrm>
            <a:off x="0" y="1"/>
            <a:ext cx="228600" cy="6858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A8CF39"/>
                </a:solidFill>
              </a:rPr>
              <a:t> </a:t>
            </a:r>
          </a:p>
        </p:txBody>
      </p:sp>
      <p:sp>
        <p:nvSpPr>
          <p:cNvPr id="2" name="Title 1"/>
          <p:cNvSpPr>
            <a:spLocks noGrp="1"/>
          </p:cNvSpPr>
          <p:nvPr>
            <p:ph type="title"/>
          </p:nvPr>
        </p:nvSpPr>
        <p:spPr>
          <a:xfrm>
            <a:off x="2602192" y="2756131"/>
            <a:ext cx="8804241" cy="638175"/>
          </a:xfrm>
          <a:prstGeom prst="rect">
            <a:avLst/>
          </a:prstGeom>
        </p:spPr>
        <p:txBody>
          <a:bodyPr anchor="b"/>
          <a:lstStyle>
            <a:lvl1pPr>
              <a:defRPr sz="40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2602192" y="3394306"/>
            <a:ext cx="8804241" cy="663559"/>
          </a:xfrm>
          <a:prstGeom prst="rect">
            <a:avLst/>
          </a:prstGeom>
        </p:spPr>
        <p:txBody>
          <a:bodyPr/>
          <a:lstStyle>
            <a:lvl1pPr marL="0" indent="0">
              <a:buNone/>
              <a:defRPr sz="4000" b="1">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Text Placeholder 12"/>
          <p:cNvSpPr>
            <a:spLocks noGrp="1"/>
          </p:cNvSpPr>
          <p:nvPr>
            <p:ph type="body" sz="quarter" idx="10" hasCustomPrompt="1"/>
          </p:nvPr>
        </p:nvSpPr>
        <p:spPr>
          <a:xfrm>
            <a:off x="887692" y="2756130"/>
            <a:ext cx="1714500" cy="1301735"/>
          </a:xfrm>
          <a:prstGeom prst="rect">
            <a:avLst/>
          </a:prstGeom>
        </p:spPr>
        <p:txBody>
          <a:bodyPr/>
          <a:lstStyle>
            <a:lvl1pPr marL="0" indent="0">
              <a:buNone/>
              <a:defRPr sz="10000" b="1">
                <a:solidFill>
                  <a:schemeClr val="bg1">
                    <a:alpha val="30000"/>
                  </a:schemeClr>
                </a:solidFill>
              </a:defRPr>
            </a:lvl1pPr>
          </a:lstStyle>
          <a:p>
            <a:pPr lvl="0"/>
            <a:r>
              <a:rPr lang="en-US"/>
              <a:t>01</a:t>
            </a:r>
          </a:p>
        </p:txBody>
      </p:sp>
    </p:spTree>
    <p:extLst>
      <p:ext uri="{BB962C8B-B14F-4D97-AF65-F5344CB8AC3E}">
        <p14:creationId xmlns:p14="http://schemas.microsoft.com/office/powerpoint/2010/main" val="680004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Yellow/Blue Divider">
    <p:spTree>
      <p:nvGrpSpPr>
        <p:cNvPr id="1" name=""/>
        <p:cNvGrpSpPr/>
        <p:nvPr/>
      </p:nvGrpSpPr>
      <p:grpSpPr>
        <a:xfrm>
          <a:off x="0" y="0"/>
          <a:ext cx="0" cy="0"/>
          <a:chOff x="0" y="0"/>
          <a:chExt cx="0" cy="0"/>
        </a:xfrm>
      </p:grpSpPr>
      <p:sp>
        <p:nvSpPr>
          <p:cNvPr id="4" name="Rectangle 3"/>
          <p:cNvSpPr/>
          <p:nvPr userDrawn="1"/>
        </p:nvSpPr>
        <p:spPr>
          <a:xfrm>
            <a:off x="0" y="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userDrawn="1"/>
        </p:nvSpPr>
        <p:spPr>
          <a:xfrm>
            <a:off x="0" y="1"/>
            <a:ext cx="228600" cy="68580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grpSp>
        <p:nvGrpSpPr>
          <p:cNvPr id="6" name="Group 5"/>
          <p:cNvGrpSpPr/>
          <p:nvPr userDrawn="1"/>
        </p:nvGrpSpPr>
        <p:grpSpPr>
          <a:xfrm>
            <a:off x="5198828" y="-331470"/>
            <a:ext cx="7419892" cy="7628169"/>
            <a:chOff x="1686298" y="4913501"/>
            <a:chExt cx="452438" cy="465138"/>
          </a:xfrm>
          <a:solidFill>
            <a:schemeClr val="bg1">
              <a:alpha val="5000"/>
            </a:schemeClr>
          </a:solidFill>
        </p:grpSpPr>
        <p:sp>
          <p:nvSpPr>
            <p:cNvPr id="7" name="Freeform 20"/>
            <p:cNvSpPr>
              <a:spLocks/>
            </p:cNvSpPr>
            <p:nvPr/>
          </p:nvSpPr>
          <p:spPr bwMode="auto">
            <a:xfrm>
              <a:off x="1725986" y="4913501"/>
              <a:ext cx="406400" cy="153988"/>
            </a:xfrm>
            <a:custGeom>
              <a:avLst/>
              <a:gdLst>
                <a:gd name="T0" fmla="*/ 311 w 536"/>
                <a:gd name="T1" fmla="*/ 163 h 202"/>
                <a:gd name="T2" fmla="*/ 73 w 536"/>
                <a:gd name="T3" fmla="*/ 93 h 202"/>
                <a:gd name="T4" fmla="*/ 0 w 536"/>
                <a:gd name="T5" fmla="*/ 115 h 202"/>
                <a:gd name="T6" fmla="*/ 263 w 536"/>
                <a:gd name="T7" fmla="*/ 0 h 202"/>
                <a:gd name="T8" fmla="*/ 536 w 536"/>
                <a:gd name="T9" fmla="*/ 202 h 202"/>
                <a:gd name="T10" fmla="*/ 321 w 536"/>
                <a:gd name="T11" fmla="*/ 202 h 202"/>
                <a:gd name="T12" fmla="*/ 311 w 536"/>
                <a:gd name="T13" fmla="*/ 163 h 202"/>
              </a:gdLst>
              <a:ahLst/>
              <a:cxnLst>
                <a:cxn ang="0">
                  <a:pos x="T0" y="T1"/>
                </a:cxn>
                <a:cxn ang="0">
                  <a:pos x="T2" y="T3"/>
                </a:cxn>
                <a:cxn ang="0">
                  <a:pos x="T4" y="T5"/>
                </a:cxn>
                <a:cxn ang="0">
                  <a:pos x="T6" y="T7"/>
                </a:cxn>
                <a:cxn ang="0">
                  <a:pos x="T8" y="T9"/>
                </a:cxn>
                <a:cxn ang="0">
                  <a:pos x="T10" y="T11"/>
                </a:cxn>
                <a:cxn ang="0">
                  <a:pos x="T12" y="T13"/>
                </a:cxn>
              </a:cxnLst>
              <a:rect l="0" t="0" r="r" b="b"/>
              <a:pathLst>
                <a:path w="536" h="202">
                  <a:moveTo>
                    <a:pt x="311" y="163"/>
                  </a:moveTo>
                  <a:cubicBezTo>
                    <a:pt x="270" y="91"/>
                    <a:pt x="187" y="75"/>
                    <a:pt x="73" y="93"/>
                  </a:cubicBezTo>
                  <a:cubicBezTo>
                    <a:pt x="48" y="97"/>
                    <a:pt x="23" y="104"/>
                    <a:pt x="0" y="115"/>
                  </a:cubicBezTo>
                  <a:cubicBezTo>
                    <a:pt x="50" y="43"/>
                    <a:pt x="138" y="0"/>
                    <a:pt x="263" y="0"/>
                  </a:cubicBezTo>
                  <a:cubicBezTo>
                    <a:pt x="440" y="0"/>
                    <a:pt x="533" y="66"/>
                    <a:pt x="536" y="202"/>
                  </a:cubicBezTo>
                  <a:lnTo>
                    <a:pt x="321" y="202"/>
                  </a:lnTo>
                  <a:cubicBezTo>
                    <a:pt x="319" y="188"/>
                    <a:pt x="316" y="175"/>
                    <a:pt x="311" y="1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8" name="Freeform 21"/>
            <p:cNvSpPr>
              <a:spLocks/>
            </p:cNvSpPr>
            <p:nvPr/>
          </p:nvSpPr>
          <p:spPr bwMode="auto">
            <a:xfrm>
              <a:off x="1873623" y="5118289"/>
              <a:ext cx="265113" cy="260350"/>
            </a:xfrm>
            <a:custGeom>
              <a:avLst/>
              <a:gdLst>
                <a:gd name="T0" fmla="*/ 0 w 351"/>
                <a:gd name="T1" fmla="*/ 152 h 340"/>
                <a:gd name="T2" fmla="*/ 5 w 351"/>
                <a:gd name="T3" fmla="*/ 161 h 340"/>
                <a:gd name="T4" fmla="*/ 70 w 351"/>
                <a:gd name="T5" fmla="*/ 195 h 340"/>
                <a:gd name="T6" fmla="*/ 131 w 351"/>
                <a:gd name="T7" fmla="*/ 182 h 340"/>
                <a:gd name="T8" fmla="*/ 131 w 351"/>
                <a:gd name="T9" fmla="*/ 113 h 340"/>
                <a:gd name="T10" fmla="*/ 53 w 351"/>
                <a:gd name="T11" fmla="*/ 113 h 340"/>
                <a:gd name="T12" fmla="*/ 53 w 351"/>
                <a:gd name="T13" fmla="*/ 0 h 340"/>
                <a:gd name="T14" fmla="*/ 351 w 351"/>
                <a:gd name="T15" fmla="*/ 0 h 340"/>
                <a:gd name="T16" fmla="*/ 351 w 351"/>
                <a:gd name="T17" fmla="*/ 302 h 340"/>
                <a:gd name="T18" fmla="*/ 110 w 351"/>
                <a:gd name="T19" fmla="*/ 340 h 340"/>
                <a:gd name="T20" fmla="*/ 1 w 351"/>
                <a:gd name="T21" fmla="*/ 158 h 340"/>
                <a:gd name="T22" fmla="*/ 0 w 351"/>
                <a:gd name="T23" fmla="*/ 15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40">
                  <a:moveTo>
                    <a:pt x="0" y="152"/>
                  </a:moveTo>
                  <a:cubicBezTo>
                    <a:pt x="2" y="156"/>
                    <a:pt x="3" y="159"/>
                    <a:pt x="5" y="161"/>
                  </a:cubicBezTo>
                  <a:cubicBezTo>
                    <a:pt x="18" y="184"/>
                    <a:pt x="44" y="197"/>
                    <a:pt x="70" y="195"/>
                  </a:cubicBezTo>
                  <a:cubicBezTo>
                    <a:pt x="91" y="195"/>
                    <a:pt x="112" y="191"/>
                    <a:pt x="131" y="182"/>
                  </a:cubicBezTo>
                  <a:lnTo>
                    <a:pt x="131" y="113"/>
                  </a:lnTo>
                  <a:lnTo>
                    <a:pt x="53" y="113"/>
                  </a:lnTo>
                  <a:lnTo>
                    <a:pt x="53" y="0"/>
                  </a:lnTo>
                  <a:lnTo>
                    <a:pt x="351" y="0"/>
                  </a:lnTo>
                  <a:lnTo>
                    <a:pt x="351" y="302"/>
                  </a:lnTo>
                  <a:cubicBezTo>
                    <a:pt x="272" y="322"/>
                    <a:pt x="191" y="334"/>
                    <a:pt x="110" y="340"/>
                  </a:cubicBezTo>
                  <a:cubicBezTo>
                    <a:pt x="45" y="296"/>
                    <a:pt x="17" y="238"/>
                    <a:pt x="1" y="158"/>
                  </a:cubicBezTo>
                  <a:cubicBezTo>
                    <a:pt x="1" y="155"/>
                    <a:pt x="0" y="152"/>
                    <a:pt x="0" y="152"/>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9" name="Freeform 22"/>
            <p:cNvSpPr>
              <a:spLocks noEditPoints="1"/>
            </p:cNvSpPr>
            <p:nvPr/>
          </p:nvSpPr>
          <p:spPr bwMode="auto">
            <a:xfrm>
              <a:off x="1686298" y="4988114"/>
              <a:ext cx="269875" cy="388938"/>
            </a:xfrm>
            <a:custGeom>
              <a:avLst/>
              <a:gdLst>
                <a:gd name="T0" fmla="*/ 161 w 355"/>
                <a:gd name="T1" fmla="*/ 250 h 508"/>
                <a:gd name="T2" fmla="*/ 202 w 355"/>
                <a:gd name="T3" fmla="*/ 496 h 508"/>
                <a:gd name="T4" fmla="*/ 272 w 355"/>
                <a:gd name="T5" fmla="*/ 508 h 508"/>
                <a:gd name="T6" fmla="*/ 272 w 355"/>
                <a:gd name="T7" fmla="*/ 508 h 508"/>
                <a:gd name="T8" fmla="*/ 192 w 355"/>
                <a:gd name="T9" fmla="*/ 270 h 508"/>
                <a:gd name="T10" fmla="*/ 222 w 355"/>
                <a:gd name="T11" fmla="*/ 134 h 508"/>
                <a:gd name="T12" fmla="*/ 258 w 355"/>
                <a:gd name="T13" fmla="*/ 76 h 508"/>
                <a:gd name="T14" fmla="*/ 161 w 355"/>
                <a:gd name="T15" fmla="*/ 250 h 508"/>
                <a:gd name="T16" fmla="*/ 109 w 355"/>
                <a:gd name="T17" fmla="*/ 191 h 508"/>
                <a:gd name="T18" fmla="*/ 66 w 355"/>
                <a:gd name="T19" fmla="*/ 413 h 508"/>
                <a:gd name="T20" fmla="*/ 135 w 355"/>
                <a:gd name="T21" fmla="*/ 469 h 508"/>
                <a:gd name="T22" fmla="*/ 133 w 355"/>
                <a:gd name="T23" fmla="*/ 219 h 508"/>
                <a:gd name="T24" fmla="*/ 276 w 355"/>
                <a:gd name="T25" fmla="*/ 55 h 508"/>
                <a:gd name="T26" fmla="*/ 295 w 355"/>
                <a:gd name="T27" fmla="*/ 51 h 508"/>
                <a:gd name="T28" fmla="*/ 289 w 355"/>
                <a:gd name="T29" fmla="*/ 51 h 508"/>
                <a:gd name="T30" fmla="*/ 109 w 355"/>
                <a:gd name="T31" fmla="*/ 191 h 508"/>
                <a:gd name="T32" fmla="*/ 103 w 355"/>
                <a:gd name="T33" fmla="*/ 105 h 508"/>
                <a:gd name="T34" fmla="*/ 0 w 355"/>
                <a:gd name="T35" fmla="*/ 235 h 508"/>
                <a:gd name="T36" fmla="*/ 17 w 355"/>
                <a:gd name="T37" fmla="*/ 322 h 508"/>
                <a:gd name="T38" fmla="*/ 106 w 355"/>
                <a:gd name="T39" fmla="*/ 139 h 508"/>
                <a:gd name="T40" fmla="*/ 325 w 355"/>
                <a:gd name="T41" fmla="*/ 49 h 508"/>
                <a:gd name="T42" fmla="*/ 334 w 355"/>
                <a:gd name="T43" fmla="*/ 52 h 508"/>
                <a:gd name="T44" fmla="*/ 329 w 355"/>
                <a:gd name="T45" fmla="*/ 49 h 508"/>
                <a:gd name="T46" fmla="*/ 267 w 355"/>
                <a:gd name="T47" fmla="*/ 33 h 508"/>
                <a:gd name="T48" fmla="*/ 103 w 355"/>
                <a:gd name="T49" fmla="*/ 105 h 508"/>
                <a:gd name="T50" fmla="*/ 115 w 355"/>
                <a:gd name="T51" fmla="*/ 33 h 508"/>
                <a:gd name="T52" fmla="*/ 17 w 355"/>
                <a:gd name="T53" fmla="*/ 86 h 508"/>
                <a:gd name="T54" fmla="*/ 3 w 355"/>
                <a:gd name="T55" fmla="*/ 153 h 508"/>
                <a:gd name="T56" fmla="*/ 106 w 355"/>
                <a:gd name="T57" fmla="*/ 69 h 508"/>
                <a:gd name="T58" fmla="*/ 343 w 355"/>
                <a:gd name="T59" fmla="*/ 51 h 508"/>
                <a:gd name="T60" fmla="*/ 355 w 355"/>
                <a:gd name="T61" fmla="*/ 60 h 508"/>
                <a:gd name="T62" fmla="*/ 348 w 355"/>
                <a:gd name="T63" fmla="*/ 53 h 508"/>
                <a:gd name="T64" fmla="*/ 234 w 355"/>
                <a:gd name="T65" fmla="*/ 11 h 508"/>
                <a:gd name="T66" fmla="*/ 115 w 355"/>
                <a:gd name="T67" fmla="*/ 3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5" h="508">
                  <a:moveTo>
                    <a:pt x="161" y="250"/>
                  </a:moveTo>
                  <a:cubicBezTo>
                    <a:pt x="141" y="334"/>
                    <a:pt x="156" y="423"/>
                    <a:pt x="202" y="496"/>
                  </a:cubicBezTo>
                  <a:cubicBezTo>
                    <a:pt x="225" y="502"/>
                    <a:pt x="248" y="506"/>
                    <a:pt x="272" y="508"/>
                  </a:cubicBezTo>
                  <a:lnTo>
                    <a:pt x="272" y="508"/>
                  </a:lnTo>
                  <a:cubicBezTo>
                    <a:pt x="214" y="443"/>
                    <a:pt x="186" y="357"/>
                    <a:pt x="192" y="270"/>
                  </a:cubicBezTo>
                  <a:cubicBezTo>
                    <a:pt x="197" y="215"/>
                    <a:pt x="206" y="169"/>
                    <a:pt x="222" y="134"/>
                  </a:cubicBezTo>
                  <a:cubicBezTo>
                    <a:pt x="240" y="97"/>
                    <a:pt x="236" y="103"/>
                    <a:pt x="258" y="76"/>
                  </a:cubicBezTo>
                  <a:cubicBezTo>
                    <a:pt x="210" y="104"/>
                    <a:pt x="182" y="163"/>
                    <a:pt x="161" y="250"/>
                  </a:cubicBezTo>
                  <a:moveTo>
                    <a:pt x="109" y="191"/>
                  </a:moveTo>
                  <a:cubicBezTo>
                    <a:pt x="69" y="257"/>
                    <a:pt x="53" y="336"/>
                    <a:pt x="66" y="413"/>
                  </a:cubicBezTo>
                  <a:cubicBezTo>
                    <a:pt x="85" y="436"/>
                    <a:pt x="109" y="455"/>
                    <a:pt x="135" y="469"/>
                  </a:cubicBezTo>
                  <a:cubicBezTo>
                    <a:pt x="98" y="390"/>
                    <a:pt x="98" y="299"/>
                    <a:pt x="133" y="219"/>
                  </a:cubicBezTo>
                  <a:cubicBezTo>
                    <a:pt x="170" y="131"/>
                    <a:pt x="217" y="69"/>
                    <a:pt x="276" y="55"/>
                  </a:cubicBezTo>
                  <a:lnTo>
                    <a:pt x="295" y="51"/>
                  </a:lnTo>
                  <a:lnTo>
                    <a:pt x="289" y="51"/>
                  </a:lnTo>
                  <a:cubicBezTo>
                    <a:pt x="221" y="51"/>
                    <a:pt x="164" y="104"/>
                    <a:pt x="109" y="191"/>
                  </a:cubicBezTo>
                  <a:moveTo>
                    <a:pt x="103" y="105"/>
                  </a:moveTo>
                  <a:cubicBezTo>
                    <a:pt x="58" y="138"/>
                    <a:pt x="22" y="183"/>
                    <a:pt x="0" y="235"/>
                  </a:cubicBezTo>
                  <a:cubicBezTo>
                    <a:pt x="2" y="264"/>
                    <a:pt x="7" y="294"/>
                    <a:pt x="17" y="322"/>
                  </a:cubicBezTo>
                  <a:cubicBezTo>
                    <a:pt x="26" y="253"/>
                    <a:pt x="57" y="189"/>
                    <a:pt x="106" y="139"/>
                  </a:cubicBezTo>
                  <a:cubicBezTo>
                    <a:pt x="185" y="60"/>
                    <a:pt x="253" y="21"/>
                    <a:pt x="325" y="49"/>
                  </a:cubicBezTo>
                  <a:cubicBezTo>
                    <a:pt x="328" y="50"/>
                    <a:pt x="331" y="51"/>
                    <a:pt x="334" y="52"/>
                  </a:cubicBezTo>
                  <a:lnTo>
                    <a:pt x="329" y="49"/>
                  </a:lnTo>
                  <a:cubicBezTo>
                    <a:pt x="310" y="38"/>
                    <a:pt x="289" y="33"/>
                    <a:pt x="267" y="33"/>
                  </a:cubicBezTo>
                  <a:cubicBezTo>
                    <a:pt x="219" y="33"/>
                    <a:pt x="166" y="60"/>
                    <a:pt x="103" y="105"/>
                  </a:cubicBezTo>
                  <a:moveTo>
                    <a:pt x="115" y="33"/>
                  </a:moveTo>
                  <a:cubicBezTo>
                    <a:pt x="80" y="45"/>
                    <a:pt x="46" y="63"/>
                    <a:pt x="17" y="86"/>
                  </a:cubicBezTo>
                  <a:cubicBezTo>
                    <a:pt x="10" y="108"/>
                    <a:pt x="5" y="130"/>
                    <a:pt x="3" y="153"/>
                  </a:cubicBezTo>
                  <a:cubicBezTo>
                    <a:pt x="31" y="118"/>
                    <a:pt x="66" y="89"/>
                    <a:pt x="106" y="69"/>
                  </a:cubicBezTo>
                  <a:cubicBezTo>
                    <a:pt x="206" y="18"/>
                    <a:pt x="283" y="0"/>
                    <a:pt x="343" y="51"/>
                  </a:cubicBezTo>
                  <a:lnTo>
                    <a:pt x="355" y="60"/>
                  </a:lnTo>
                  <a:lnTo>
                    <a:pt x="348" y="53"/>
                  </a:lnTo>
                  <a:cubicBezTo>
                    <a:pt x="317" y="24"/>
                    <a:pt x="276" y="9"/>
                    <a:pt x="234" y="11"/>
                  </a:cubicBezTo>
                  <a:cubicBezTo>
                    <a:pt x="193" y="12"/>
                    <a:pt x="153" y="20"/>
                    <a:pt x="115" y="33"/>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grpSp>
      <p:sp>
        <p:nvSpPr>
          <p:cNvPr id="2" name="Title 1"/>
          <p:cNvSpPr>
            <a:spLocks noGrp="1"/>
          </p:cNvSpPr>
          <p:nvPr>
            <p:ph type="title"/>
          </p:nvPr>
        </p:nvSpPr>
        <p:spPr>
          <a:xfrm>
            <a:off x="2602192" y="2756131"/>
            <a:ext cx="8804241" cy="638175"/>
          </a:xfrm>
          <a:prstGeom prst="rect">
            <a:avLst/>
          </a:prstGeom>
        </p:spPr>
        <p:txBody>
          <a:bodyPr anchor="b"/>
          <a:lstStyle>
            <a:lvl1pPr>
              <a:defRPr sz="40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2602192" y="3394306"/>
            <a:ext cx="8804241" cy="663559"/>
          </a:xfrm>
          <a:prstGeom prst="rect">
            <a:avLst/>
          </a:prstGeom>
        </p:spPr>
        <p:txBody>
          <a:bodyPr/>
          <a:lstStyle>
            <a:lvl1pPr marL="0" indent="0">
              <a:buNone/>
              <a:defRPr sz="4000" b="1">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Text Placeholder 12"/>
          <p:cNvSpPr>
            <a:spLocks noGrp="1"/>
          </p:cNvSpPr>
          <p:nvPr>
            <p:ph type="body" sz="quarter" idx="10" hasCustomPrompt="1"/>
          </p:nvPr>
        </p:nvSpPr>
        <p:spPr>
          <a:xfrm>
            <a:off x="887692" y="2756130"/>
            <a:ext cx="1714500" cy="1301735"/>
          </a:xfrm>
          <a:prstGeom prst="rect">
            <a:avLst/>
          </a:prstGeom>
        </p:spPr>
        <p:txBody>
          <a:bodyPr/>
          <a:lstStyle>
            <a:lvl1pPr marL="0" indent="0">
              <a:buNone/>
              <a:defRPr sz="10000" b="1">
                <a:solidFill>
                  <a:schemeClr val="bg1">
                    <a:alpha val="30000"/>
                  </a:schemeClr>
                </a:solidFill>
              </a:defRPr>
            </a:lvl1pPr>
          </a:lstStyle>
          <a:p>
            <a:pPr lvl="0"/>
            <a:r>
              <a:rPr lang="en-US"/>
              <a:t>01</a:t>
            </a:r>
          </a:p>
        </p:txBody>
      </p:sp>
    </p:spTree>
    <p:extLst>
      <p:ext uri="{BB962C8B-B14F-4D97-AF65-F5344CB8AC3E}">
        <p14:creationId xmlns:p14="http://schemas.microsoft.com/office/powerpoint/2010/main" val="2046217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ey/Yellow Divider">
    <p:spTree>
      <p:nvGrpSpPr>
        <p:cNvPr id="1" name=""/>
        <p:cNvGrpSpPr/>
        <p:nvPr/>
      </p:nvGrpSpPr>
      <p:grpSpPr>
        <a:xfrm>
          <a:off x="0" y="0"/>
          <a:ext cx="0" cy="0"/>
          <a:chOff x="0" y="0"/>
          <a:chExt cx="0" cy="0"/>
        </a:xfrm>
      </p:grpSpPr>
      <p:sp>
        <p:nvSpPr>
          <p:cNvPr id="11" name="Rectangle 10"/>
          <p:cNvSpPr/>
          <p:nvPr userDrawn="1"/>
        </p:nvSpPr>
        <p:spPr>
          <a:xfrm>
            <a:off x="0" y="1"/>
            <a:ext cx="12192000" cy="6858000"/>
          </a:xfrm>
          <a:prstGeom prst="rect">
            <a:avLst/>
          </a:prstGeom>
          <a:solidFill>
            <a:srgbClr val="76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2" name="Group 11"/>
          <p:cNvGrpSpPr/>
          <p:nvPr userDrawn="1"/>
        </p:nvGrpSpPr>
        <p:grpSpPr>
          <a:xfrm>
            <a:off x="5198828" y="-331470"/>
            <a:ext cx="7419892" cy="7628169"/>
            <a:chOff x="1686298" y="4913501"/>
            <a:chExt cx="452438" cy="465138"/>
          </a:xfrm>
          <a:solidFill>
            <a:schemeClr val="tx2">
              <a:alpha val="8000"/>
            </a:schemeClr>
          </a:solidFill>
        </p:grpSpPr>
        <p:sp>
          <p:nvSpPr>
            <p:cNvPr id="14" name="Freeform 20"/>
            <p:cNvSpPr>
              <a:spLocks/>
            </p:cNvSpPr>
            <p:nvPr/>
          </p:nvSpPr>
          <p:spPr bwMode="auto">
            <a:xfrm>
              <a:off x="1725986" y="4913501"/>
              <a:ext cx="406400" cy="153988"/>
            </a:xfrm>
            <a:custGeom>
              <a:avLst/>
              <a:gdLst>
                <a:gd name="T0" fmla="*/ 311 w 536"/>
                <a:gd name="T1" fmla="*/ 163 h 202"/>
                <a:gd name="T2" fmla="*/ 73 w 536"/>
                <a:gd name="T3" fmla="*/ 93 h 202"/>
                <a:gd name="T4" fmla="*/ 0 w 536"/>
                <a:gd name="T5" fmla="*/ 115 h 202"/>
                <a:gd name="T6" fmla="*/ 263 w 536"/>
                <a:gd name="T7" fmla="*/ 0 h 202"/>
                <a:gd name="T8" fmla="*/ 536 w 536"/>
                <a:gd name="T9" fmla="*/ 202 h 202"/>
                <a:gd name="T10" fmla="*/ 321 w 536"/>
                <a:gd name="T11" fmla="*/ 202 h 202"/>
                <a:gd name="T12" fmla="*/ 311 w 536"/>
                <a:gd name="T13" fmla="*/ 163 h 202"/>
              </a:gdLst>
              <a:ahLst/>
              <a:cxnLst>
                <a:cxn ang="0">
                  <a:pos x="T0" y="T1"/>
                </a:cxn>
                <a:cxn ang="0">
                  <a:pos x="T2" y="T3"/>
                </a:cxn>
                <a:cxn ang="0">
                  <a:pos x="T4" y="T5"/>
                </a:cxn>
                <a:cxn ang="0">
                  <a:pos x="T6" y="T7"/>
                </a:cxn>
                <a:cxn ang="0">
                  <a:pos x="T8" y="T9"/>
                </a:cxn>
                <a:cxn ang="0">
                  <a:pos x="T10" y="T11"/>
                </a:cxn>
                <a:cxn ang="0">
                  <a:pos x="T12" y="T13"/>
                </a:cxn>
              </a:cxnLst>
              <a:rect l="0" t="0" r="r" b="b"/>
              <a:pathLst>
                <a:path w="536" h="202">
                  <a:moveTo>
                    <a:pt x="311" y="163"/>
                  </a:moveTo>
                  <a:cubicBezTo>
                    <a:pt x="270" y="91"/>
                    <a:pt x="187" y="75"/>
                    <a:pt x="73" y="93"/>
                  </a:cubicBezTo>
                  <a:cubicBezTo>
                    <a:pt x="48" y="97"/>
                    <a:pt x="23" y="104"/>
                    <a:pt x="0" y="115"/>
                  </a:cubicBezTo>
                  <a:cubicBezTo>
                    <a:pt x="50" y="43"/>
                    <a:pt x="138" y="0"/>
                    <a:pt x="263" y="0"/>
                  </a:cubicBezTo>
                  <a:cubicBezTo>
                    <a:pt x="440" y="0"/>
                    <a:pt x="533" y="66"/>
                    <a:pt x="536" y="202"/>
                  </a:cubicBezTo>
                  <a:lnTo>
                    <a:pt x="321" y="202"/>
                  </a:lnTo>
                  <a:cubicBezTo>
                    <a:pt x="319" y="188"/>
                    <a:pt x="316" y="175"/>
                    <a:pt x="311" y="1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15" name="Freeform 21"/>
            <p:cNvSpPr>
              <a:spLocks/>
            </p:cNvSpPr>
            <p:nvPr/>
          </p:nvSpPr>
          <p:spPr bwMode="auto">
            <a:xfrm>
              <a:off x="1873623" y="5118289"/>
              <a:ext cx="265113" cy="260350"/>
            </a:xfrm>
            <a:custGeom>
              <a:avLst/>
              <a:gdLst>
                <a:gd name="T0" fmla="*/ 0 w 351"/>
                <a:gd name="T1" fmla="*/ 152 h 340"/>
                <a:gd name="T2" fmla="*/ 5 w 351"/>
                <a:gd name="T3" fmla="*/ 161 h 340"/>
                <a:gd name="T4" fmla="*/ 70 w 351"/>
                <a:gd name="T5" fmla="*/ 195 h 340"/>
                <a:gd name="T6" fmla="*/ 131 w 351"/>
                <a:gd name="T7" fmla="*/ 182 h 340"/>
                <a:gd name="T8" fmla="*/ 131 w 351"/>
                <a:gd name="T9" fmla="*/ 113 h 340"/>
                <a:gd name="T10" fmla="*/ 53 w 351"/>
                <a:gd name="T11" fmla="*/ 113 h 340"/>
                <a:gd name="T12" fmla="*/ 53 w 351"/>
                <a:gd name="T13" fmla="*/ 0 h 340"/>
                <a:gd name="T14" fmla="*/ 351 w 351"/>
                <a:gd name="T15" fmla="*/ 0 h 340"/>
                <a:gd name="T16" fmla="*/ 351 w 351"/>
                <a:gd name="T17" fmla="*/ 302 h 340"/>
                <a:gd name="T18" fmla="*/ 110 w 351"/>
                <a:gd name="T19" fmla="*/ 340 h 340"/>
                <a:gd name="T20" fmla="*/ 1 w 351"/>
                <a:gd name="T21" fmla="*/ 158 h 340"/>
                <a:gd name="T22" fmla="*/ 0 w 351"/>
                <a:gd name="T23" fmla="*/ 15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40">
                  <a:moveTo>
                    <a:pt x="0" y="152"/>
                  </a:moveTo>
                  <a:cubicBezTo>
                    <a:pt x="2" y="156"/>
                    <a:pt x="3" y="159"/>
                    <a:pt x="5" y="161"/>
                  </a:cubicBezTo>
                  <a:cubicBezTo>
                    <a:pt x="18" y="184"/>
                    <a:pt x="44" y="197"/>
                    <a:pt x="70" y="195"/>
                  </a:cubicBezTo>
                  <a:cubicBezTo>
                    <a:pt x="91" y="195"/>
                    <a:pt x="112" y="191"/>
                    <a:pt x="131" y="182"/>
                  </a:cubicBezTo>
                  <a:lnTo>
                    <a:pt x="131" y="113"/>
                  </a:lnTo>
                  <a:lnTo>
                    <a:pt x="53" y="113"/>
                  </a:lnTo>
                  <a:lnTo>
                    <a:pt x="53" y="0"/>
                  </a:lnTo>
                  <a:lnTo>
                    <a:pt x="351" y="0"/>
                  </a:lnTo>
                  <a:lnTo>
                    <a:pt x="351" y="302"/>
                  </a:lnTo>
                  <a:cubicBezTo>
                    <a:pt x="272" y="322"/>
                    <a:pt x="191" y="334"/>
                    <a:pt x="110" y="340"/>
                  </a:cubicBezTo>
                  <a:cubicBezTo>
                    <a:pt x="45" y="296"/>
                    <a:pt x="17" y="238"/>
                    <a:pt x="1" y="158"/>
                  </a:cubicBezTo>
                  <a:cubicBezTo>
                    <a:pt x="1" y="155"/>
                    <a:pt x="0" y="152"/>
                    <a:pt x="0" y="152"/>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16" name="Freeform 22"/>
            <p:cNvSpPr>
              <a:spLocks noEditPoints="1"/>
            </p:cNvSpPr>
            <p:nvPr/>
          </p:nvSpPr>
          <p:spPr bwMode="auto">
            <a:xfrm>
              <a:off x="1686298" y="4988114"/>
              <a:ext cx="269875" cy="388938"/>
            </a:xfrm>
            <a:custGeom>
              <a:avLst/>
              <a:gdLst>
                <a:gd name="T0" fmla="*/ 161 w 355"/>
                <a:gd name="T1" fmla="*/ 250 h 508"/>
                <a:gd name="T2" fmla="*/ 202 w 355"/>
                <a:gd name="T3" fmla="*/ 496 h 508"/>
                <a:gd name="T4" fmla="*/ 272 w 355"/>
                <a:gd name="T5" fmla="*/ 508 h 508"/>
                <a:gd name="T6" fmla="*/ 272 w 355"/>
                <a:gd name="T7" fmla="*/ 508 h 508"/>
                <a:gd name="T8" fmla="*/ 192 w 355"/>
                <a:gd name="T9" fmla="*/ 270 h 508"/>
                <a:gd name="T10" fmla="*/ 222 w 355"/>
                <a:gd name="T11" fmla="*/ 134 h 508"/>
                <a:gd name="T12" fmla="*/ 258 w 355"/>
                <a:gd name="T13" fmla="*/ 76 h 508"/>
                <a:gd name="T14" fmla="*/ 161 w 355"/>
                <a:gd name="T15" fmla="*/ 250 h 508"/>
                <a:gd name="T16" fmla="*/ 109 w 355"/>
                <a:gd name="T17" fmla="*/ 191 h 508"/>
                <a:gd name="T18" fmla="*/ 66 w 355"/>
                <a:gd name="T19" fmla="*/ 413 h 508"/>
                <a:gd name="T20" fmla="*/ 135 w 355"/>
                <a:gd name="T21" fmla="*/ 469 h 508"/>
                <a:gd name="T22" fmla="*/ 133 w 355"/>
                <a:gd name="T23" fmla="*/ 219 h 508"/>
                <a:gd name="T24" fmla="*/ 276 w 355"/>
                <a:gd name="T25" fmla="*/ 55 h 508"/>
                <a:gd name="T26" fmla="*/ 295 w 355"/>
                <a:gd name="T27" fmla="*/ 51 h 508"/>
                <a:gd name="T28" fmla="*/ 289 w 355"/>
                <a:gd name="T29" fmla="*/ 51 h 508"/>
                <a:gd name="T30" fmla="*/ 109 w 355"/>
                <a:gd name="T31" fmla="*/ 191 h 508"/>
                <a:gd name="T32" fmla="*/ 103 w 355"/>
                <a:gd name="T33" fmla="*/ 105 h 508"/>
                <a:gd name="T34" fmla="*/ 0 w 355"/>
                <a:gd name="T35" fmla="*/ 235 h 508"/>
                <a:gd name="T36" fmla="*/ 17 w 355"/>
                <a:gd name="T37" fmla="*/ 322 h 508"/>
                <a:gd name="T38" fmla="*/ 106 w 355"/>
                <a:gd name="T39" fmla="*/ 139 h 508"/>
                <a:gd name="T40" fmla="*/ 325 w 355"/>
                <a:gd name="T41" fmla="*/ 49 h 508"/>
                <a:gd name="T42" fmla="*/ 334 w 355"/>
                <a:gd name="T43" fmla="*/ 52 h 508"/>
                <a:gd name="T44" fmla="*/ 329 w 355"/>
                <a:gd name="T45" fmla="*/ 49 h 508"/>
                <a:gd name="T46" fmla="*/ 267 w 355"/>
                <a:gd name="T47" fmla="*/ 33 h 508"/>
                <a:gd name="T48" fmla="*/ 103 w 355"/>
                <a:gd name="T49" fmla="*/ 105 h 508"/>
                <a:gd name="T50" fmla="*/ 115 w 355"/>
                <a:gd name="T51" fmla="*/ 33 h 508"/>
                <a:gd name="T52" fmla="*/ 17 w 355"/>
                <a:gd name="T53" fmla="*/ 86 h 508"/>
                <a:gd name="T54" fmla="*/ 3 w 355"/>
                <a:gd name="T55" fmla="*/ 153 h 508"/>
                <a:gd name="T56" fmla="*/ 106 w 355"/>
                <a:gd name="T57" fmla="*/ 69 h 508"/>
                <a:gd name="T58" fmla="*/ 343 w 355"/>
                <a:gd name="T59" fmla="*/ 51 h 508"/>
                <a:gd name="T60" fmla="*/ 355 w 355"/>
                <a:gd name="T61" fmla="*/ 60 h 508"/>
                <a:gd name="T62" fmla="*/ 348 w 355"/>
                <a:gd name="T63" fmla="*/ 53 h 508"/>
                <a:gd name="T64" fmla="*/ 234 w 355"/>
                <a:gd name="T65" fmla="*/ 11 h 508"/>
                <a:gd name="T66" fmla="*/ 115 w 355"/>
                <a:gd name="T67" fmla="*/ 3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5" h="508">
                  <a:moveTo>
                    <a:pt x="161" y="250"/>
                  </a:moveTo>
                  <a:cubicBezTo>
                    <a:pt x="141" y="334"/>
                    <a:pt x="156" y="423"/>
                    <a:pt x="202" y="496"/>
                  </a:cubicBezTo>
                  <a:cubicBezTo>
                    <a:pt x="225" y="502"/>
                    <a:pt x="248" y="506"/>
                    <a:pt x="272" y="508"/>
                  </a:cubicBezTo>
                  <a:lnTo>
                    <a:pt x="272" y="508"/>
                  </a:lnTo>
                  <a:cubicBezTo>
                    <a:pt x="214" y="443"/>
                    <a:pt x="186" y="357"/>
                    <a:pt x="192" y="270"/>
                  </a:cubicBezTo>
                  <a:cubicBezTo>
                    <a:pt x="197" y="215"/>
                    <a:pt x="206" y="169"/>
                    <a:pt x="222" y="134"/>
                  </a:cubicBezTo>
                  <a:cubicBezTo>
                    <a:pt x="240" y="97"/>
                    <a:pt x="236" y="103"/>
                    <a:pt x="258" y="76"/>
                  </a:cubicBezTo>
                  <a:cubicBezTo>
                    <a:pt x="210" y="104"/>
                    <a:pt x="182" y="163"/>
                    <a:pt x="161" y="250"/>
                  </a:cubicBezTo>
                  <a:moveTo>
                    <a:pt x="109" y="191"/>
                  </a:moveTo>
                  <a:cubicBezTo>
                    <a:pt x="69" y="257"/>
                    <a:pt x="53" y="336"/>
                    <a:pt x="66" y="413"/>
                  </a:cubicBezTo>
                  <a:cubicBezTo>
                    <a:pt x="85" y="436"/>
                    <a:pt x="109" y="455"/>
                    <a:pt x="135" y="469"/>
                  </a:cubicBezTo>
                  <a:cubicBezTo>
                    <a:pt x="98" y="390"/>
                    <a:pt x="98" y="299"/>
                    <a:pt x="133" y="219"/>
                  </a:cubicBezTo>
                  <a:cubicBezTo>
                    <a:pt x="170" y="131"/>
                    <a:pt x="217" y="69"/>
                    <a:pt x="276" y="55"/>
                  </a:cubicBezTo>
                  <a:lnTo>
                    <a:pt x="295" y="51"/>
                  </a:lnTo>
                  <a:lnTo>
                    <a:pt x="289" y="51"/>
                  </a:lnTo>
                  <a:cubicBezTo>
                    <a:pt x="221" y="51"/>
                    <a:pt x="164" y="104"/>
                    <a:pt x="109" y="191"/>
                  </a:cubicBezTo>
                  <a:moveTo>
                    <a:pt x="103" y="105"/>
                  </a:moveTo>
                  <a:cubicBezTo>
                    <a:pt x="58" y="138"/>
                    <a:pt x="22" y="183"/>
                    <a:pt x="0" y="235"/>
                  </a:cubicBezTo>
                  <a:cubicBezTo>
                    <a:pt x="2" y="264"/>
                    <a:pt x="7" y="294"/>
                    <a:pt x="17" y="322"/>
                  </a:cubicBezTo>
                  <a:cubicBezTo>
                    <a:pt x="26" y="253"/>
                    <a:pt x="57" y="189"/>
                    <a:pt x="106" y="139"/>
                  </a:cubicBezTo>
                  <a:cubicBezTo>
                    <a:pt x="185" y="60"/>
                    <a:pt x="253" y="21"/>
                    <a:pt x="325" y="49"/>
                  </a:cubicBezTo>
                  <a:cubicBezTo>
                    <a:pt x="328" y="50"/>
                    <a:pt x="331" y="51"/>
                    <a:pt x="334" y="52"/>
                  </a:cubicBezTo>
                  <a:lnTo>
                    <a:pt x="329" y="49"/>
                  </a:lnTo>
                  <a:cubicBezTo>
                    <a:pt x="310" y="38"/>
                    <a:pt x="289" y="33"/>
                    <a:pt x="267" y="33"/>
                  </a:cubicBezTo>
                  <a:cubicBezTo>
                    <a:pt x="219" y="33"/>
                    <a:pt x="166" y="60"/>
                    <a:pt x="103" y="105"/>
                  </a:cubicBezTo>
                  <a:moveTo>
                    <a:pt x="115" y="33"/>
                  </a:moveTo>
                  <a:cubicBezTo>
                    <a:pt x="80" y="45"/>
                    <a:pt x="46" y="63"/>
                    <a:pt x="17" y="86"/>
                  </a:cubicBezTo>
                  <a:cubicBezTo>
                    <a:pt x="10" y="108"/>
                    <a:pt x="5" y="130"/>
                    <a:pt x="3" y="153"/>
                  </a:cubicBezTo>
                  <a:cubicBezTo>
                    <a:pt x="31" y="118"/>
                    <a:pt x="66" y="89"/>
                    <a:pt x="106" y="69"/>
                  </a:cubicBezTo>
                  <a:cubicBezTo>
                    <a:pt x="206" y="18"/>
                    <a:pt x="283" y="0"/>
                    <a:pt x="343" y="51"/>
                  </a:cubicBezTo>
                  <a:lnTo>
                    <a:pt x="355" y="60"/>
                  </a:lnTo>
                  <a:lnTo>
                    <a:pt x="348" y="53"/>
                  </a:lnTo>
                  <a:cubicBezTo>
                    <a:pt x="317" y="24"/>
                    <a:pt x="276" y="9"/>
                    <a:pt x="234" y="11"/>
                  </a:cubicBezTo>
                  <a:cubicBezTo>
                    <a:pt x="193" y="12"/>
                    <a:pt x="153" y="20"/>
                    <a:pt x="115" y="33"/>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grpSp>
      <p:sp>
        <p:nvSpPr>
          <p:cNvPr id="17" name="Rectangle 16"/>
          <p:cNvSpPr/>
          <p:nvPr userDrawn="1"/>
        </p:nvSpPr>
        <p:spPr>
          <a:xfrm>
            <a:off x="0" y="1"/>
            <a:ext cx="228600" cy="68580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A8CF39"/>
                </a:solidFill>
              </a:rPr>
              <a:t> </a:t>
            </a:r>
          </a:p>
        </p:txBody>
      </p:sp>
      <p:sp>
        <p:nvSpPr>
          <p:cNvPr id="2" name="Title 1"/>
          <p:cNvSpPr>
            <a:spLocks noGrp="1"/>
          </p:cNvSpPr>
          <p:nvPr>
            <p:ph type="title"/>
          </p:nvPr>
        </p:nvSpPr>
        <p:spPr>
          <a:xfrm>
            <a:off x="2602192" y="2756131"/>
            <a:ext cx="8804241" cy="638175"/>
          </a:xfrm>
          <a:prstGeom prst="rect">
            <a:avLst/>
          </a:prstGeom>
        </p:spPr>
        <p:txBody>
          <a:bodyPr anchor="b"/>
          <a:lstStyle>
            <a:lvl1pPr>
              <a:defRPr sz="40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2602192" y="3394306"/>
            <a:ext cx="8804241" cy="663559"/>
          </a:xfrm>
          <a:prstGeom prst="rect">
            <a:avLst/>
          </a:prstGeom>
        </p:spPr>
        <p:txBody>
          <a:bodyPr/>
          <a:lstStyle>
            <a:lvl1pPr marL="0" indent="0">
              <a:buNone/>
              <a:defRPr sz="4000" b="1">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Text Placeholder 12"/>
          <p:cNvSpPr>
            <a:spLocks noGrp="1"/>
          </p:cNvSpPr>
          <p:nvPr>
            <p:ph type="body" sz="quarter" idx="10" hasCustomPrompt="1"/>
          </p:nvPr>
        </p:nvSpPr>
        <p:spPr>
          <a:xfrm>
            <a:off x="887692" y="2756130"/>
            <a:ext cx="1714500" cy="1301735"/>
          </a:xfrm>
          <a:prstGeom prst="rect">
            <a:avLst/>
          </a:prstGeom>
        </p:spPr>
        <p:txBody>
          <a:bodyPr/>
          <a:lstStyle>
            <a:lvl1pPr marL="0" indent="0">
              <a:buNone/>
              <a:defRPr sz="10000" b="1">
                <a:solidFill>
                  <a:schemeClr val="bg1">
                    <a:alpha val="30000"/>
                  </a:schemeClr>
                </a:solidFill>
              </a:defRPr>
            </a:lvl1pPr>
          </a:lstStyle>
          <a:p>
            <a:pPr lvl="0"/>
            <a:r>
              <a:rPr lang="en-US"/>
              <a:t>01</a:t>
            </a:r>
          </a:p>
        </p:txBody>
      </p:sp>
    </p:spTree>
    <p:extLst>
      <p:ext uri="{BB962C8B-B14F-4D97-AF65-F5344CB8AC3E}">
        <p14:creationId xmlns:p14="http://schemas.microsoft.com/office/powerpoint/2010/main" val="3867589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666750" y="450850"/>
            <a:ext cx="10515600" cy="777875"/>
          </a:xfrm>
          <a:prstGeom prst="rect">
            <a:avLst/>
          </a:prstGeom>
        </p:spPr>
        <p:txBody>
          <a:bodyPr/>
          <a:lstStyle>
            <a:lvl1pPr>
              <a:defRPr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7982052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Bleed Photo/Graphic">
    <p:spTree>
      <p:nvGrpSpPr>
        <p:cNvPr id="1" name=""/>
        <p:cNvGrpSpPr/>
        <p:nvPr/>
      </p:nvGrpSpPr>
      <p:grpSpPr>
        <a:xfrm>
          <a:off x="0" y="0"/>
          <a:ext cx="0" cy="0"/>
          <a:chOff x="0" y="0"/>
          <a:chExt cx="0" cy="0"/>
        </a:xfrm>
      </p:grpSpPr>
      <p:sp>
        <p:nvSpPr>
          <p:cNvPr id="6" name="Title 1" hidden="1"/>
          <p:cNvSpPr txBox="1">
            <a:spLocks/>
          </p:cNvSpPr>
          <p:nvPr userDrawn="1"/>
        </p:nvSpPr>
        <p:spPr>
          <a:xfrm>
            <a:off x="679455" y="1131539"/>
            <a:ext cx="4902195" cy="1408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D72"/>
                </a:solidFill>
                <a:cs typeface="Arial"/>
              </a:rPr>
              <a:t>Quisque vitae </a:t>
            </a:r>
          </a:p>
          <a:p>
            <a:r>
              <a:rPr lang="en-US" b="1">
                <a:solidFill>
                  <a:srgbClr val="002D72"/>
                </a:solidFill>
                <a:cs typeface="Arial"/>
              </a:rPr>
              <a:t>Crasnec interdum</a:t>
            </a:r>
            <a:endParaRPr lang="en-US" sz="6600" b="1" spc="100">
              <a:solidFill>
                <a:srgbClr val="002D72"/>
              </a:solidFill>
              <a:cs typeface="Arial"/>
            </a:endParaRPr>
          </a:p>
        </p:txBody>
      </p:sp>
      <p:sp>
        <p:nvSpPr>
          <p:cNvPr id="10" name="Content Placeholder 12"/>
          <p:cNvSpPr>
            <a:spLocks noGrp="1"/>
          </p:cNvSpPr>
          <p:nvPr>
            <p:ph sz="quarter" idx="12"/>
          </p:nvPr>
        </p:nvSpPr>
        <p:spPr>
          <a:xfrm>
            <a:off x="0" y="1"/>
            <a:ext cx="12192000" cy="6858000"/>
          </a:xfrm>
          <a:prstGeom prst="rect">
            <a:avLst/>
          </a:prstGeom>
          <a:pattFill prst="wdUpDiag">
            <a:fgClr>
              <a:schemeClr val="tx1">
                <a:lumMod val="10000"/>
                <a:lumOff val="90000"/>
              </a:schemeClr>
            </a:fgClr>
            <a:bgClr>
              <a:schemeClr val="bg1">
                <a:lumMod val="85000"/>
              </a:schemeClr>
            </a:bgClr>
          </a:pattFill>
        </p:spPr>
        <p:txBody>
          <a:bodyPr anchor="t" anchorCtr="0"/>
          <a:lstStyle>
            <a:lvl1pPr marL="0" indent="0" algn="ctr">
              <a:buNone/>
              <a:defRPr sz="14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674294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4" name="Rectangle 3"/>
          <p:cNvSpPr/>
          <p:nvPr userDrawn="1"/>
        </p:nvSpPr>
        <p:spPr>
          <a:xfrm>
            <a:off x="0" y="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6" name="Group 5"/>
          <p:cNvGrpSpPr/>
          <p:nvPr userDrawn="1"/>
        </p:nvGrpSpPr>
        <p:grpSpPr>
          <a:xfrm>
            <a:off x="5198828" y="-331470"/>
            <a:ext cx="7419892" cy="7628169"/>
            <a:chOff x="1686298" y="4913501"/>
            <a:chExt cx="452438" cy="465138"/>
          </a:xfrm>
          <a:solidFill>
            <a:schemeClr val="bg1">
              <a:alpha val="5000"/>
            </a:schemeClr>
          </a:solidFill>
        </p:grpSpPr>
        <p:sp>
          <p:nvSpPr>
            <p:cNvPr id="7" name="Freeform 20"/>
            <p:cNvSpPr>
              <a:spLocks/>
            </p:cNvSpPr>
            <p:nvPr/>
          </p:nvSpPr>
          <p:spPr bwMode="auto">
            <a:xfrm>
              <a:off x="1725986" y="4913501"/>
              <a:ext cx="406400" cy="153988"/>
            </a:xfrm>
            <a:custGeom>
              <a:avLst/>
              <a:gdLst>
                <a:gd name="T0" fmla="*/ 311 w 536"/>
                <a:gd name="T1" fmla="*/ 163 h 202"/>
                <a:gd name="T2" fmla="*/ 73 w 536"/>
                <a:gd name="T3" fmla="*/ 93 h 202"/>
                <a:gd name="T4" fmla="*/ 0 w 536"/>
                <a:gd name="T5" fmla="*/ 115 h 202"/>
                <a:gd name="T6" fmla="*/ 263 w 536"/>
                <a:gd name="T7" fmla="*/ 0 h 202"/>
                <a:gd name="T8" fmla="*/ 536 w 536"/>
                <a:gd name="T9" fmla="*/ 202 h 202"/>
                <a:gd name="T10" fmla="*/ 321 w 536"/>
                <a:gd name="T11" fmla="*/ 202 h 202"/>
                <a:gd name="T12" fmla="*/ 311 w 536"/>
                <a:gd name="T13" fmla="*/ 163 h 202"/>
              </a:gdLst>
              <a:ahLst/>
              <a:cxnLst>
                <a:cxn ang="0">
                  <a:pos x="T0" y="T1"/>
                </a:cxn>
                <a:cxn ang="0">
                  <a:pos x="T2" y="T3"/>
                </a:cxn>
                <a:cxn ang="0">
                  <a:pos x="T4" y="T5"/>
                </a:cxn>
                <a:cxn ang="0">
                  <a:pos x="T6" y="T7"/>
                </a:cxn>
                <a:cxn ang="0">
                  <a:pos x="T8" y="T9"/>
                </a:cxn>
                <a:cxn ang="0">
                  <a:pos x="T10" y="T11"/>
                </a:cxn>
                <a:cxn ang="0">
                  <a:pos x="T12" y="T13"/>
                </a:cxn>
              </a:cxnLst>
              <a:rect l="0" t="0" r="r" b="b"/>
              <a:pathLst>
                <a:path w="536" h="202">
                  <a:moveTo>
                    <a:pt x="311" y="163"/>
                  </a:moveTo>
                  <a:cubicBezTo>
                    <a:pt x="270" y="91"/>
                    <a:pt x="187" y="75"/>
                    <a:pt x="73" y="93"/>
                  </a:cubicBezTo>
                  <a:cubicBezTo>
                    <a:pt x="48" y="97"/>
                    <a:pt x="23" y="104"/>
                    <a:pt x="0" y="115"/>
                  </a:cubicBezTo>
                  <a:cubicBezTo>
                    <a:pt x="50" y="43"/>
                    <a:pt x="138" y="0"/>
                    <a:pt x="263" y="0"/>
                  </a:cubicBezTo>
                  <a:cubicBezTo>
                    <a:pt x="440" y="0"/>
                    <a:pt x="533" y="66"/>
                    <a:pt x="536" y="202"/>
                  </a:cubicBezTo>
                  <a:lnTo>
                    <a:pt x="321" y="202"/>
                  </a:lnTo>
                  <a:cubicBezTo>
                    <a:pt x="319" y="188"/>
                    <a:pt x="316" y="175"/>
                    <a:pt x="311" y="1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8" name="Freeform 21"/>
            <p:cNvSpPr>
              <a:spLocks/>
            </p:cNvSpPr>
            <p:nvPr/>
          </p:nvSpPr>
          <p:spPr bwMode="auto">
            <a:xfrm>
              <a:off x="1873623" y="5118289"/>
              <a:ext cx="265113" cy="260350"/>
            </a:xfrm>
            <a:custGeom>
              <a:avLst/>
              <a:gdLst>
                <a:gd name="T0" fmla="*/ 0 w 351"/>
                <a:gd name="T1" fmla="*/ 152 h 340"/>
                <a:gd name="T2" fmla="*/ 5 w 351"/>
                <a:gd name="T3" fmla="*/ 161 h 340"/>
                <a:gd name="T4" fmla="*/ 70 w 351"/>
                <a:gd name="T5" fmla="*/ 195 h 340"/>
                <a:gd name="T6" fmla="*/ 131 w 351"/>
                <a:gd name="T7" fmla="*/ 182 h 340"/>
                <a:gd name="T8" fmla="*/ 131 w 351"/>
                <a:gd name="T9" fmla="*/ 113 h 340"/>
                <a:gd name="T10" fmla="*/ 53 w 351"/>
                <a:gd name="T11" fmla="*/ 113 h 340"/>
                <a:gd name="T12" fmla="*/ 53 w 351"/>
                <a:gd name="T13" fmla="*/ 0 h 340"/>
                <a:gd name="T14" fmla="*/ 351 w 351"/>
                <a:gd name="T15" fmla="*/ 0 h 340"/>
                <a:gd name="T16" fmla="*/ 351 w 351"/>
                <a:gd name="T17" fmla="*/ 302 h 340"/>
                <a:gd name="T18" fmla="*/ 110 w 351"/>
                <a:gd name="T19" fmla="*/ 340 h 340"/>
                <a:gd name="T20" fmla="*/ 1 w 351"/>
                <a:gd name="T21" fmla="*/ 158 h 340"/>
                <a:gd name="T22" fmla="*/ 0 w 351"/>
                <a:gd name="T23" fmla="*/ 15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40">
                  <a:moveTo>
                    <a:pt x="0" y="152"/>
                  </a:moveTo>
                  <a:cubicBezTo>
                    <a:pt x="2" y="156"/>
                    <a:pt x="3" y="159"/>
                    <a:pt x="5" y="161"/>
                  </a:cubicBezTo>
                  <a:cubicBezTo>
                    <a:pt x="18" y="184"/>
                    <a:pt x="44" y="197"/>
                    <a:pt x="70" y="195"/>
                  </a:cubicBezTo>
                  <a:cubicBezTo>
                    <a:pt x="91" y="195"/>
                    <a:pt x="112" y="191"/>
                    <a:pt x="131" y="182"/>
                  </a:cubicBezTo>
                  <a:lnTo>
                    <a:pt x="131" y="113"/>
                  </a:lnTo>
                  <a:lnTo>
                    <a:pt x="53" y="113"/>
                  </a:lnTo>
                  <a:lnTo>
                    <a:pt x="53" y="0"/>
                  </a:lnTo>
                  <a:lnTo>
                    <a:pt x="351" y="0"/>
                  </a:lnTo>
                  <a:lnTo>
                    <a:pt x="351" y="302"/>
                  </a:lnTo>
                  <a:cubicBezTo>
                    <a:pt x="272" y="322"/>
                    <a:pt x="191" y="334"/>
                    <a:pt x="110" y="340"/>
                  </a:cubicBezTo>
                  <a:cubicBezTo>
                    <a:pt x="45" y="296"/>
                    <a:pt x="17" y="238"/>
                    <a:pt x="1" y="158"/>
                  </a:cubicBezTo>
                  <a:cubicBezTo>
                    <a:pt x="1" y="155"/>
                    <a:pt x="0" y="152"/>
                    <a:pt x="0" y="152"/>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9" name="Freeform 22"/>
            <p:cNvSpPr>
              <a:spLocks noEditPoints="1"/>
            </p:cNvSpPr>
            <p:nvPr/>
          </p:nvSpPr>
          <p:spPr bwMode="auto">
            <a:xfrm>
              <a:off x="1686298" y="4988114"/>
              <a:ext cx="269875" cy="388938"/>
            </a:xfrm>
            <a:custGeom>
              <a:avLst/>
              <a:gdLst>
                <a:gd name="T0" fmla="*/ 161 w 355"/>
                <a:gd name="T1" fmla="*/ 250 h 508"/>
                <a:gd name="T2" fmla="*/ 202 w 355"/>
                <a:gd name="T3" fmla="*/ 496 h 508"/>
                <a:gd name="T4" fmla="*/ 272 w 355"/>
                <a:gd name="T5" fmla="*/ 508 h 508"/>
                <a:gd name="T6" fmla="*/ 272 w 355"/>
                <a:gd name="T7" fmla="*/ 508 h 508"/>
                <a:gd name="T8" fmla="*/ 192 w 355"/>
                <a:gd name="T9" fmla="*/ 270 h 508"/>
                <a:gd name="T10" fmla="*/ 222 w 355"/>
                <a:gd name="T11" fmla="*/ 134 h 508"/>
                <a:gd name="T12" fmla="*/ 258 w 355"/>
                <a:gd name="T13" fmla="*/ 76 h 508"/>
                <a:gd name="T14" fmla="*/ 161 w 355"/>
                <a:gd name="T15" fmla="*/ 250 h 508"/>
                <a:gd name="T16" fmla="*/ 109 w 355"/>
                <a:gd name="T17" fmla="*/ 191 h 508"/>
                <a:gd name="T18" fmla="*/ 66 w 355"/>
                <a:gd name="T19" fmla="*/ 413 h 508"/>
                <a:gd name="T20" fmla="*/ 135 w 355"/>
                <a:gd name="T21" fmla="*/ 469 h 508"/>
                <a:gd name="T22" fmla="*/ 133 w 355"/>
                <a:gd name="T23" fmla="*/ 219 h 508"/>
                <a:gd name="T24" fmla="*/ 276 w 355"/>
                <a:gd name="T25" fmla="*/ 55 h 508"/>
                <a:gd name="T26" fmla="*/ 295 w 355"/>
                <a:gd name="T27" fmla="*/ 51 h 508"/>
                <a:gd name="T28" fmla="*/ 289 w 355"/>
                <a:gd name="T29" fmla="*/ 51 h 508"/>
                <a:gd name="T30" fmla="*/ 109 w 355"/>
                <a:gd name="T31" fmla="*/ 191 h 508"/>
                <a:gd name="T32" fmla="*/ 103 w 355"/>
                <a:gd name="T33" fmla="*/ 105 h 508"/>
                <a:gd name="T34" fmla="*/ 0 w 355"/>
                <a:gd name="T35" fmla="*/ 235 h 508"/>
                <a:gd name="T36" fmla="*/ 17 w 355"/>
                <a:gd name="T37" fmla="*/ 322 h 508"/>
                <a:gd name="T38" fmla="*/ 106 w 355"/>
                <a:gd name="T39" fmla="*/ 139 h 508"/>
                <a:gd name="T40" fmla="*/ 325 w 355"/>
                <a:gd name="T41" fmla="*/ 49 h 508"/>
                <a:gd name="T42" fmla="*/ 334 w 355"/>
                <a:gd name="T43" fmla="*/ 52 h 508"/>
                <a:gd name="T44" fmla="*/ 329 w 355"/>
                <a:gd name="T45" fmla="*/ 49 h 508"/>
                <a:gd name="T46" fmla="*/ 267 w 355"/>
                <a:gd name="T47" fmla="*/ 33 h 508"/>
                <a:gd name="T48" fmla="*/ 103 w 355"/>
                <a:gd name="T49" fmla="*/ 105 h 508"/>
                <a:gd name="T50" fmla="*/ 115 w 355"/>
                <a:gd name="T51" fmla="*/ 33 h 508"/>
                <a:gd name="T52" fmla="*/ 17 w 355"/>
                <a:gd name="T53" fmla="*/ 86 h 508"/>
                <a:gd name="T54" fmla="*/ 3 w 355"/>
                <a:gd name="T55" fmla="*/ 153 h 508"/>
                <a:gd name="T56" fmla="*/ 106 w 355"/>
                <a:gd name="T57" fmla="*/ 69 h 508"/>
                <a:gd name="T58" fmla="*/ 343 w 355"/>
                <a:gd name="T59" fmla="*/ 51 h 508"/>
                <a:gd name="T60" fmla="*/ 355 w 355"/>
                <a:gd name="T61" fmla="*/ 60 h 508"/>
                <a:gd name="T62" fmla="*/ 348 w 355"/>
                <a:gd name="T63" fmla="*/ 53 h 508"/>
                <a:gd name="T64" fmla="*/ 234 w 355"/>
                <a:gd name="T65" fmla="*/ 11 h 508"/>
                <a:gd name="T66" fmla="*/ 115 w 355"/>
                <a:gd name="T67" fmla="*/ 3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5" h="508">
                  <a:moveTo>
                    <a:pt x="161" y="250"/>
                  </a:moveTo>
                  <a:cubicBezTo>
                    <a:pt x="141" y="334"/>
                    <a:pt x="156" y="423"/>
                    <a:pt x="202" y="496"/>
                  </a:cubicBezTo>
                  <a:cubicBezTo>
                    <a:pt x="225" y="502"/>
                    <a:pt x="248" y="506"/>
                    <a:pt x="272" y="508"/>
                  </a:cubicBezTo>
                  <a:lnTo>
                    <a:pt x="272" y="508"/>
                  </a:lnTo>
                  <a:cubicBezTo>
                    <a:pt x="214" y="443"/>
                    <a:pt x="186" y="357"/>
                    <a:pt x="192" y="270"/>
                  </a:cubicBezTo>
                  <a:cubicBezTo>
                    <a:pt x="197" y="215"/>
                    <a:pt x="206" y="169"/>
                    <a:pt x="222" y="134"/>
                  </a:cubicBezTo>
                  <a:cubicBezTo>
                    <a:pt x="240" y="97"/>
                    <a:pt x="236" y="103"/>
                    <a:pt x="258" y="76"/>
                  </a:cubicBezTo>
                  <a:cubicBezTo>
                    <a:pt x="210" y="104"/>
                    <a:pt x="182" y="163"/>
                    <a:pt x="161" y="250"/>
                  </a:cubicBezTo>
                  <a:moveTo>
                    <a:pt x="109" y="191"/>
                  </a:moveTo>
                  <a:cubicBezTo>
                    <a:pt x="69" y="257"/>
                    <a:pt x="53" y="336"/>
                    <a:pt x="66" y="413"/>
                  </a:cubicBezTo>
                  <a:cubicBezTo>
                    <a:pt x="85" y="436"/>
                    <a:pt x="109" y="455"/>
                    <a:pt x="135" y="469"/>
                  </a:cubicBezTo>
                  <a:cubicBezTo>
                    <a:pt x="98" y="390"/>
                    <a:pt x="98" y="299"/>
                    <a:pt x="133" y="219"/>
                  </a:cubicBezTo>
                  <a:cubicBezTo>
                    <a:pt x="170" y="131"/>
                    <a:pt x="217" y="69"/>
                    <a:pt x="276" y="55"/>
                  </a:cubicBezTo>
                  <a:lnTo>
                    <a:pt x="295" y="51"/>
                  </a:lnTo>
                  <a:lnTo>
                    <a:pt x="289" y="51"/>
                  </a:lnTo>
                  <a:cubicBezTo>
                    <a:pt x="221" y="51"/>
                    <a:pt x="164" y="104"/>
                    <a:pt x="109" y="191"/>
                  </a:cubicBezTo>
                  <a:moveTo>
                    <a:pt x="103" y="105"/>
                  </a:moveTo>
                  <a:cubicBezTo>
                    <a:pt x="58" y="138"/>
                    <a:pt x="22" y="183"/>
                    <a:pt x="0" y="235"/>
                  </a:cubicBezTo>
                  <a:cubicBezTo>
                    <a:pt x="2" y="264"/>
                    <a:pt x="7" y="294"/>
                    <a:pt x="17" y="322"/>
                  </a:cubicBezTo>
                  <a:cubicBezTo>
                    <a:pt x="26" y="253"/>
                    <a:pt x="57" y="189"/>
                    <a:pt x="106" y="139"/>
                  </a:cubicBezTo>
                  <a:cubicBezTo>
                    <a:pt x="185" y="60"/>
                    <a:pt x="253" y="21"/>
                    <a:pt x="325" y="49"/>
                  </a:cubicBezTo>
                  <a:cubicBezTo>
                    <a:pt x="328" y="50"/>
                    <a:pt x="331" y="51"/>
                    <a:pt x="334" y="52"/>
                  </a:cubicBezTo>
                  <a:lnTo>
                    <a:pt x="329" y="49"/>
                  </a:lnTo>
                  <a:cubicBezTo>
                    <a:pt x="310" y="38"/>
                    <a:pt x="289" y="33"/>
                    <a:pt x="267" y="33"/>
                  </a:cubicBezTo>
                  <a:cubicBezTo>
                    <a:pt x="219" y="33"/>
                    <a:pt x="166" y="60"/>
                    <a:pt x="103" y="105"/>
                  </a:cubicBezTo>
                  <a:moveTo>
                    <a:pt x="115" y="33"/>
                  </a:moveTo>
                  <a:cubicBezTo>
                    <a:pt x="80" y="45"/>
                    <a:pt x="46" y="63"/>
                    <a:pt x="17" y="86"/>
                  </a:cubicBezTo>
                  <a:cubicBezTo>
                    <a:pt x="10" y="108"/>
                    <a:pt x="5" y="130"/>
                    <a:pt x="3" y="153"/>
                  </a:cubicBezTo>
                  <a:cubicBezTo>
                    <a:pt x="31" y="118"/>
                    <a:pt x="66" y="89"/>
                    <a:pt x="106" y="69"/>
                  </a:cubicBezTo>
                  <a:cubicBezTo>
                    <a:pt x="206" y="18"/>
                    <a:pt x="283" y="0"/>
                    <a:pt x="343" y="51"/>
                  </a:cubicBezTo>
                  <a:lnTo>
                    <a:pt x="355" y="60"/>
                  </a:lnTo>
                  <a:lnTo>
                    <a:pt x="348" y="53"/>
                  </a:lnTo>
                  <a:cubicBezTo>
                    <a:pt x="317" y="24"/>
                    <a:pt x="276" y="9"/>
                    <a:pt x="234" y="11"/>
                  </a:cubicBezTo>
                  <a:cubicBezTo>
                    <a:pt x="193" y="12"/>
                    <a:pt x="153" y="20"/>
                    <a:pt x="115" y="33"/>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grpSp>
      <p:sp>
        <p:nvSpPr>
          <p:cNvPr id="15" name="Title 4">
            <a:extLst>
              <a:ext uri="{FF2B5EF4-FFF2-40B4-BE49-F238E27FC236}">
                <a16:creationId xmlns:a16="http://schemas.microsoft.com/office/drawing/2014/main" id="{C99E38A0-EB96-40D8-B170-4996CC97F449}"/>
              </a:ext>
            </a:extLst>
          </p:cNvPr>
          <p:cNvSpPr>
            <a:spLocks noGrp="1"/>
          </p:cNvSpPr>
          <p:nvPr>
            <p:ph type="title" hasCustomPrompt="1"/>
          </p:nvPr>
        </p:nvSpPr>
        <p:spPr>
          <a:xfrm>
            <a:off x="2602192" y="2756131"/>
            <a:ext cx="8804241" cy="1298448"/>
          </a:xfrm>
          <a:prstGeom prst="rect">
            <a:avLst/>
          </a:prstGeom>
        </p:spPr>
        <p:txBody>
          <a:bodyPr anchor="ctr"/>
          <a:lstStyle>
            <a:lvl1pPr>
              <a:defRPr b="1">
                <a:solidFill>
                  <a:schemeClr val="bg1"/>
                </a:solidFill>
              </a:defRPr>
            </a:lvl1pPr>
          </a:lstStyle>
          <a:p>
            <a:r>
              <a:rPr lang="en-US"/>
              <a:t>Divider Name Goes Here</a:t>
            </a:r>
          </a:p>
        </p:txBody>
      </p:sp>
      <p:sp>
        <p:nvSpPr>
          <p:cNvPr id="16" name="Text Placeholder 6">
            <a:extLst>
              <a:ext uri="{FF2B5EF4-FFF2-40B4-BE49-F238E27FC236}">
                <a16:creationId xmlns:a16="http://schemas.microsoft.com/office/drawing/2014/main" id="{0C35B2AF-43A3-4CD3-A8DB-DA43C803A2D8}"/>
              </a:ext>
            </a:extLst>
          </p:cNvPr>
          <p:cNvSpPr>
            <a:spLocks noGrp="1"/>
          </p:cNvSpPr>
          <p:nvPr>
            <p:ph type="body" sz="quarter" idx="10" hasCustomPrompt="1"/>
          </p:nvPr>
        </p:nvSpPr>
        <p:spPr>
          <a:xfrm>
            <a:off x="887692" y="2756130"/>
            <a:ext cx="1714500" cy="1301735"/>
          </a:xfrm>
          <a:prstGeom prst="rect">
            <a:avLst/>
          </a:prstGeom>
        </p:spPr>
        <p:txBody>
          <a:bodyPr wrap="none"/>
          <a:lstStyle>
            <a:lvl1pPr marL="0" indent="0">
              <a:buNone/>
              <a:defRPr sz="10000" b="1">
                <a:solidFill>
                  <a:schemeClr val="bg1">
                    <a:alpha val="30000"/>
                  </a:schemeClr>
                </a:solidFill>
              </a:defRPr>
            </a:lvl1pPr>
          </a:lstStyle>
          <a:p>
            <a:pPr algn="r"/>
            <a:r>
              <a:rPr lang="en-US"/>
              <a:t>#</a:t>
            </a:r>
          </a:p>
        </p:txBody>
      </p:sp>
    </p:spTree>
    <p:extLst>
      <p:ext uri="{BB962C8B-B14F-4D97-AF65-F5344CB8AC3E}">
        <p14:creationId xmlns:p14="http://schemas.microsoft.com/office/powerpoint/2010/main" val="70199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 2 Row">
    <p:spTree>
      <p:nvGrpSpPr>
        <p:cNvPr id="1" name=""/>
        <p:cNvGrpSpPr/>
        <p:nvPr/>
      </p:nvGrpSpPr>
      <p:grpSpPr>
        <a:xfrm>
          <a:off x="0" y="0"/>
          <a:ext cx="0" cy="0"/>
          <a:chOff x="0" y="0"/>
          <a:chExt cx="0" cy="0"/>
        </a:xfrm>
      </p:grpSpPr>
      <p:sp>
        <p:nvSpPr>
          <p:cNvPr id="2" name="Title 1"/>
          <p:cNvSpPr>
            <a:spLocks noGrp="1"/>
          </p:cNvSpPr>
          <p:nvPr>
            <p:ph type="title"/>
          </p:nvPr>
        </p:nvSpPr>
        <p:spPr>
          <a:xfrm>
            <a:off x="666750" y="1120109"/>
            <a:ext cx="4914900" cy="1419680"/>
          </a:xfrm>
          <a:prstGeom prst="rect">
            <a:avLst/>
          </a:prstGeom>
        </p:spPr>
        <p:txBody>
          <a:bodyPr/>
          <a:lstStyle>
            <a:lvl1pPr>
              <a:defRPr b="1">
                <a:solidFill>
                  <a:schemeClr val="accent1"/>
                </a:solidFill>
              </a:defRPr>
            </a:lvl1pPr>
          </a:lstStyle>
          <a:p>
            <a:r>
              <a:rPr lang="en-US"/>
              <a:t>Click to edit Master title style</a:t>
            </a:r>
          </a:p>
        </p:txBody>
      </p:sp>
      <p:sp>
        <p:nvSpPr>
          <p:cNvPr id="6" name="Title 1" hidden="1"/>
          <p:cNvSpPr txBox="1">
            <a:spLocks/>
          </p:cNvSpPr>
          <p:nvPr userDrawn="1"/>
        </p:nvSpPr>
        <p:spPr>
          <a:xfrm>
            <a:off x="679455" y="1131539"/>
            <a:ext cx="4902195" cy="1408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D72"/>
                </a:solidFill>
                <a:cs typeface="Arial"/>
              </a:rPr>
              <a:t>Quisque vitae </a:t>
            </a:r>
          </a:p>
          <a:p>
            <a:r>
              <a:rPr lang="en-US" b="1">
                <a:solidFill>
                  <a:srgbClr val="002D72"/>
                </a:solidFill>
                <a:cs typeface="Arial"/>
              </a:rPr>
              <a:t>Crasnec interdum</a:t>
            </a:r>
            <a:endParaRPr lang="en-US" sz="6600" b="1" spc="100">
              <a:solidFill>
                <a:srgbClr val="002D72"/>
              </a:solidFill>
              <a:cs typeface="Arial"/>
            </a:endParaRPr>
          </a:p>
        </p:txBody>
      </p:sp>
      <p:sp>
        <p:nvSpPr>
          <p:cNvPr id="11" name="Text Placeholder 10"/>
          <p:cNvSpPr>
            <a:spLocks noGrp="1"/>
          </p:cNvSpPr>
          <p:nvPr>
            <p:ph type="body" sz="quarter" idx="11" hasCustomPrompt="1"/>
          </p:nvPr>
        </p:nvSpPr>
        <p:spPr>
          <a:xfrm>
            <a:off x="6756399" y="4134243"/>
            <a:ext cx="4745039" cy="1741624"/>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
        <p:nvSpPr>
          <p:cNvPr id="8" name="Content Placeholder 12"/>
          <p:cNvSpPr>
            <a:spLocks noGrp="1"/>
          </p:cNvSpPr>
          <p:nvPr>
            <p:ph sz="quarter" idx="12"/>
          </p:nvPr>
        </p:nvSpPr>
        <p:spPr>
          <a:xfrm>
            <a:off x="0" y="3428999"/>
            <a:ext cx="6096000" cy="3429001"/>
          </a:xfrm>
          <a:prstGeom prst="rect">
            <a:avLst/>
          </a:prstGeom>
          <a:pattFill prst="wdUpDiag">
            <a:fgClr>
              <a:schemeClr val="tx1">
                <a:lumMod val="10000"/>
                <a:lumOff val="90000"/>
              </a:schemeClr>
            </a:fgClr>
            <a:bgClr>
              <a:schemeClr val="bg1">
                <a:lumMod val="85000"/>
              </a:schemeClr>
            </a:bgClr>
          </a:pattFill>
        </p:spPr>
        <p:txBody>
          <a:bodyPr anchor="t" anchorCtr="0"/>
          <a:lstStyle>
            <a:lvl1pPr marL="0" indent="0" algn="ctr">
              <a:buNone/>
              <a:defRPr sz="14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
        <p:nvSpPr>
          <p:cNvPr id="9" name="Content Placeholder 12"/>
          <p:cNvSpPr>
            <a:spLocks noGrp="1"/>
          </p:cNvSpPr>
          <p:nvPr>
            <p:ph sz="quarter" idx="13"/>
          </p:nvPr>
        </p:nvSpPr>
        <p:spPr>
          <a:xfrm>
            <a:off x="6096000" y="-2"/>
            <a:ext cx="6096000" cy="3429001"/>
          </a:xfrm>
          <a:prstGeom prst="rect">
            <a:avLst/>
          </a:prstGeom>
          <a:pattFill prst="wdUpDiag">
            <a:fgClr>
              <a:schemeClr val="tx1">
                <a:lumMod val="10000"/>
                <a:lumOff val="90000"/>
              </a:schemeClr>
            </a:fgClr>
            <a:bgClr>
              <a:schemeClr val="bg1">
                <a:lumMod val="85000"/>
              </a:schemeClr>
            </a:bgClr>
          </a:pattFill>
        </p:spPr>
        <p:txBody>
          <a:bodyPr anchor="t" anchorCtr="0"/>
          <a:lstStyle>
            <a:lvl1pPr marL="0" indent="0" algn="ctr">
              <a:buNone/>
              <a:defRPr sz="14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2611966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Orange Title Bottom Bar">
    <p:spTree>
      <p:nvGrpSpPr>
        <p:cNvPr id="1" name=""/>
        <p:cNvGrpSpPr/>
        <p:nvPr/>
      </p:nvGrpSpPr>
      <p:grpSpPr>
        <a:xfrm>
          <a:off x="0" y="0"/>
          <a:ext cx="0" cy="0"/>
          <a:chOff x="0" y="0"/>
          <a:chExt cx="0" cy="0"/>
        </a:xfrm>
      </p:grpSpPr>
      <p:sp>
        <p:nvSpPr>
          <p:cNvPr id="2" name="Title 1"/>
          <p:cNvSpPr>
            <a:spLocks noGrp="1"/>
          </p:cNvSpPr>
          <p:nvPr>
            <p:ph type="title"/>
          </p:nvPr>
        </p:nvSpPr>
        <p:spPr>
          <a:xfrm>
            <a:off x="666750" y="450850"/>
            <a:ext cx="10515600" cy="777875"/>
          </a:xfrm>
          <a:prstGeom prst="rect">
            <a:avLst/>
          </a:prstGeom>
        </p:spPr>
        <p:txBody>
          <a:bodyPr/>
          <a:lstStyle>
            <a:lvl1pPr>
              <a:defRPr b="1">
                <a:solidFill>
                  <a:schemeClr val="accent1"/>
                </a:solidFill>
              </a:defRPr>
            </a:lvl1pPr>
          </a:lstStyle>
          <a:p>
            <a:r>
              <a:rPr lang="en-US"/>
              <a:t>Click to edit Master title style</a:t>
            </a:r>
          </a:p>
        </p:txBody>
      </p:sp>
      <p:sp>
        <p:nvSpPr>
          <p:cNvPr id="3" name="Rectangle 2"/>
          <p:cNvSpPr/>
          <p:nvPr userDrawn="1"/>
        </p:nvSpPr>
        <p:spPr>
          <a:xfrm>
            <a:off x="0" y="6627101"/>
            <a:ext cx="12207240" cy="23089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Tree>
    <p:extLst>
      <p:ext uri="{BB962C8B-B14F-4D97-AF65-F5344CB8AC3E}">
        <p14:creationId xmlns:p14="http://schemas.microsoft.com/office/powerpoint/2010/main" val="34983626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Orange Title Right Bar">
    <p:spTree>
      <p:nvGrpSpPr>
        <p:cNvPr id="1" name=""/>
        <p:cNvGrpSpPr/>
        <p:nvPr/>
      </p:nvGrpSpPr>
      <p:grpSpPr>
        <a:xfrm>
          <a:off x="0" y="0"/>
          <a:ext cx="0" cy="0"/>
          <a:chOff x="0" y="0"/>
          <a:chExt cx="0" cy="0"/>
        </a:xfrm>
      </p:grpSpPr>
      <p:sp>
        <p:nvSpPr>
          <p:cNvPr id="2" name="Title 1"/>
          <p:cNvSpPr>
            <a:spLocks noGrp="1"/>
          </p:cNvSpPr>
          <p:nvPr>
            <p:ph type="title"/>
          </p:nvPr>
        </p:nvSpPr>
        <p:spPr>
          <a:xfrm>
            <a:off x="666750" y="450850"/>
            <a:ext cx="10515600" cy="777875"/>
          </a:xfrm>
          <a:prstGeom prst="rect">
            <a:avLst/>
          </a:prstGeom>
        </p:spPr>
        <p:txBody>
          <a:bodyPr/>
          <a:lstStyle>
            <a:lvl1pPr>
              <a:defRPr b="1">
                <a:solidFill>
                  <a:schemeClr val="accent1"/>
                </a:solidFill>
              </a:defRPr>
            </a:lvl1pPr>
          </a:lstStyle>
          <a:p>
            <a:r>
              <a:rPr lang="en-US"/>
              <a:t>Click to edit Master title style</a:t>
            </a:r>
          </a:p>
        </p:txBody>
      </p:sp>
      <p:sp>
        <p:nvSpPr>
          <p:cNvPr id="4" name="Rectangle 3"/>
          <p:cNvSpPr/>
          <p:nvPr userDrawn="1"/>
        </p:nvSpPr>
        <p:spPr>
          <a:xfrm>
            <a:off x="11963400" y="1"/>
            <a:ext cx="228600" cy="68580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spTree>
    <p:extLst>
      <p:ext uri="{BB962C8B-B14F-4D97-AF65-F5344CB8AC3E}">
        <p14:creationId xmlns:p14="http://schemas.microsoft.com/office/powerpoint/2010/main" val="276614972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Orange Title Left Bar">
    <p:spTree>
      <p:nvGrpSpPr>
        <p:cNvPr id="1" name=""/>
        <p:cNvGrpSpPr/>
        <p:nvPr/>
      </p:nvGrpSpPr>
      <p:grpSpPr>
        <a:xfrm>
          <a:off x="0" y="0"/>
          <a:ext cx="0" cy="0"/>
          <a:chOff x="0" y="0"/>
          <a:chExt cx="0" cy="0"/>
        </a:xfrm>
      </p:grpSpPr>
      <p:sp>
        <p:nvSpPr>
          <p:cNvPr id="2" name="Title 1"/>
          <p:cNvSpPr>
            <a:spLocks noGrp="1"/>
          </p:cNvSpPr>
          <p:nvPr>
            <p:ph type="title"/>
          </p:nvPr>
        </p:nvSpPr>
        <p:spPr>
          <a:xfrm>
            <a:off x="666750" y="450850"/>
            <a:ext cx="10515600" cy="777875"/>
          </a:xfrm>
          <a:prstGeom prst="rect">
            <a:avLst/>
          </a:prstGeom>
        </p:spPr>
        <p:txBody>
          <a:bodyPr/>
          <a:lstStyle>
            <a:lvl1pPr>
              <a:defRPr b="1">
                <a:solidFill>
                  <a:schemeClr val="accent1"/>
                </a:solidFill>
              </a:defRPr>
            </a:lvl1pPr>
          </a:lstStyle>
          <a:p>
            <a:r>
              <a:rPr lang="en-US"/>
              <a:t>Click to edit Master title style</a:t>
            </a:r>
          </a:p>
        </p:txBody>
      </p:sp>
      <p:sp>
        <p:nvSpPr>
          <p:cNvPr id="4" name="Rectangle 3"/>
          <p:cNvSpPr/>
          <p:nvPr userDrawn="1"/>
        </p:nvSpPr>
        <p:spPr>
          <a:xfrm>
            <a:off x="0" y="1"/>
            <a:ext cx="228600" cy="68580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spTree>
    <p:extLst>
      <p:ext uri="{BB962C8B-B14F-4D97-AF65-F5344CB8AC3E}">
        <p14:creationId xmlns:p14="http://schemas.microsoft.com/office/powerpoint/2010/main" val="2491670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range Title Paragraph Bar Left">
    <p:spTree>
      <p:nvGrpSpPr>
        <p:cNvPr id="1" name=""/>
        <p:cNvGrpSpPr/>
        <p:nvPr/>
      </p:nvGrpSpPr>
      <p:grpSpPr>
        <a:xfrm>
          <a:off x="0" y="0"/>
          <a:ext cx="0" cy="0"/>
          <a:chOff x="0" y="0"/>
          <a:chExt cx="0" cy="0"/>
        </a:xfrm>
      </p:grpSpPr>
      <p:sp>
        <p:nvSpPr>
          <p:cNvPr id="2" name="Title 1"/>
          <p:cNvSpPr>
            <a:spLocks noGrp="1"/>
          </p:cNvSpPr>
          <p:nvPr>
            <p:ph type="title"/>
          </p:nvPr>
        </p:nvSpPr>
        <p:spPr>
          <a:xfrm>
            <a:off x="1289538" y="2264264"/>
            <a:ext cx="9892812" cy="777874"/>
          </a:xfrm>
          <a:prstGeom prst="rect">
            <a:avLst/>
          </a:prstGeom>
        </p:spPr>
        <p:txBody>
          <a:bodyPr/>
          <a:lstStyle>
            <a:lvl1pPr algn="l">
              <a:defRPr b="1">
                <a:solidFill>
                  <a:schemeClr val="accent1"/>
                </a:solidFill>
              </a:defRPr>
            </a:lvl1pPr>
          </a:lstStyle>
          <a:p>
            <a:r>
              <a:rPr lang="en-US"/>
              <a:t>Click to edit Master title style</a:t>
            </a:r>
          </a:p>
        </p:txBody>
      </p:sp>
      <p:sp>
        <p:nvSpPr>
          <p:cNvPr id="4" name="Rectangle 3"/>
          <p:cNvSpPr/>
          <p:nvPr userDrawn="1"/>
        </p:nvSpPr>
        <p:spPr>
          <a:xfrm>
            <a:off x="0" y="1"/>
            <a:ext cx="228600" cy="68580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sp>
        <p:nvSpPr>
          <p:cNvPr id="5" name="Text Placeholder 10"/>
          <p:cNvSpPr>
            <a:spLocks noGrp="1"/>
          </p:cNvSpPr>
          <p:nvPr>
            <p:ph type="body" sz="quarter" idx="11" hasCustomPrompt="1"/>
          </p:nvPr>
        </p:nvSpPr>
        <p:spPr>
          <a:xfrm>
            <a:off x="1289538" y="3042138"/>
            <a:ext cx="9892812" cy="908540"/>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Tree>
    <p:extLst>
      <p:ext uri="{BB962C8B-B14F-4D97-AF65-F5344CB8AC3E}">
        <p14:creationId xmlns:p14="http://schemas.microsoft.com/office/powerpoint/2010/main" val="14290663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range 2col Title Paragrah Bottom">
    <p:spTree>
      <p:nvGrpSpPr>
        <p:cNvPr id="1" name=""/>
        <p:cNvGrpSpPr/>
        <p:nvPr/>
      </p:nvGrpSpPr>
      <p:grpSpPr>
        <a:xfrm>
          <a:off x="0" y="0"/>
          <a:ext cx="0" cy="0"/>
          <a:chOff x="0" y="0"/>
          <a:chExt cx="0" cy="0"/>
        </a:xfrm>
      </p:grpSpPr>
      <p:sp>
        <p:nvSpPr>
          <p:cNvPr id="2" name="Title 1"/>
          <p:cNvSpPr>
            <a:spLocks noGrp="1"/>
          </p:cNvSpPr>
          <p:nvPr>
            <p:ph type="title"/>
          </p:nvPr>
        </p:nvSpPr>
        <p:spPr>
          <a:xfrm>
            <a:off x="666750" y="2714447"/>
            <a:ext cx="4914900" cy="1419680"/>
          </a:xfrm>
          <a:prstGeom prst="rect">
            <a:avLst/>
          </a:prstGeom>
        </p:spPr>
        <p:txBody>
          <a:bodyPr/>
          <a:lstStyle>
            <a:lvl1pPr>
              <a:defRPr b="1">
                <a:solidFill>
                  <a:schemeClr val="accent1"/>
                </a:solidFill>
              </a:defRPr>
            </a:lvl1pPr>
          </a:lstStyle>
          <a:p>
            <a:r>
              <a:rPr lang="en-US"/>
              <a:t>Click to edit Master title style</a:t>
            </a:r>
          </a:p>
        </p:txBody>
      </p:sp>
      <p:sp>
        <p:nvSpPr>
          <p:cNvPr id="3" name="Rectangle 2"/>
          <p:cNvSpPr/>
          <p:nvPr userDrawn="1"/>
        </p:nvSpPr>
        <p:spPr>
          <a:xfrm>
            <a:off x="0" y="6627101"/>
            <a:ext cx="12207240" cy="23089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6" name="Title 1" hidden="1"/>
          <p:cNvSpPr txBox="1">
            <a:spLocks/>
          </p:cNvSpPr>
          <p:nvPr userDrawn="1"/>
        </p:nvSpPr>
        <p:spPr>
          <a:xfrm>
            <a:off x="679455" y="1131539"/>
            <a:ext cx="4902195" cy="1408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D72"/>
                </a:solidFill>
                <a:cs typeface="Arial"/>
              </a:rPr>
              <a:t>Quisque vitae </a:t>
            </a:r>
          </a:p>
          <a:p>
            <a:r>
              <a:rPr lang="en-US" b="1">
                <a:solidFill>
                  <a:srgbClr val="002D72"/>
                </a:solidFill>
                <a:cs typeface="Arial"/>
              </a:rPr>
              <a:t>Crasnec interdum</a:t>
            </a:r>
            <a:endParaRPr lang="en-US" sz="6600" b="1" spc="100">
              <a:solidFill>
                <a:srgbClr val="002D72"/>
              </a:solidFill>
              <a:cs typeface="Arial"/>
            </a:endParaRPr>
          </a:p>
        </p:txBody>
      </p:sp>
      <p:sp>
        <p:nvSpPr>
          <p:cNvPr id="11" name="Text Placeholder 10"/>
          <p:cNvSpPr>
            <a:spLocks noGrp="1"/>
          </p:cNvSpPr>
          <p:nvPr>
            <p:ph type="body" sz="quarter" idx="11" hasCustomPrompt="1"/>
          </p:nvPr>
        </p:nvSpPr>
        <p:spPr>
          <a:xfrm>
            <a:off x="6096001" y="2714448"/>
            <a:ext cx="5405438" cy="1419679"/>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Tree>
    <p:extLst>
      <p:ext uri="{BB962C8B-B14F-4D97-AF65-F5344CB8AC3E}">
        <p14:creationId xmlns:p14="http://schemas.microsoft.com/office/powerpoint/2010/main" val="35635145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ange 2col text bar bottom">
    <p:spTree>
      <p:nvGrpSpPr>
        <p:cNvPr id="1" name=""/>
        <p:cNvGrpSpPr/>
        <p:nvPr/>
      </p:nvGrpSpPr>
      <p:grpSpPr>
        <a:xfrm>
          <a:off x="0" y="0"/>
          <a:ext cx="0" cy="0"/>
          <a:chOff x="0" y="0"/>
          <a:chExt cx="0" cy="0"/>
        </a:xfrm>
      </p:grpSpPr>
      <p:sp>
        <p:nvSpPr>
          <p:cNvPr id="2" name="Title 1"/>
          <p:cNvSpPr>
            <a:spLocks noGrp="1"/>
          </p:cNvSpPr>
          <p:nvPr>
            <p:ph type="title"/>
          </p:nvPr>
        </p:nvSpPr>
        <p:spPr>
          <a:xfrm>
            <a:off x="666750" y="450850"/>
            <a:ext cx="10515600" cy="777875"/>
          </a:xfrm>
          <a:prstGeom prst="rect">
            <a:avLst/>
          </a:prstGeom>
        </p:spPr>
        <p:txBody>
          <a:bodyPr/>
          <a:lstStyle>
            <a:lvl1pPr algn="ctr">
              <a:defRPr b="1">
                <a:solidFill>
                  <a:schemeClr val="accent1"/>
                </a:solidFill>
              </a:defRPr>
            </a:lvl1pPr>
          </a:lstStyle>
          <a:p>
            <a:r>
              <a:rPr lang="en-US"/>
              <a:t>Click to edit Master title style</a:t>
            </a:r>
          </a:p>
        </p:txBody>
      </p:sp>
      <p:sp>
        <p:nvSpPr>
          <p:cNvPr id="3" name="Rectangle 2"/>
          <p:cNvSpPr/>
          <p:nvPr userDrawn="1"/>
        </p:nvSpPr>
        <p:spPr>
          <a:xfrm>
            <a:off x="0" y="6627101"/>
            <a:ext cx="12207240" cy="23089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6" name="Text Placeholder 4"/>
          <p:cNvSpPr>
            <a:spLocks noGrp="1"/>
          </p:cNvSpPr>
          <p:nvPr>
            <p:ph type="body" sz="quarter" idx="11" hasCustomPrompt="1"/>
          </p:nvPr>
        </p:nvSpPr>
        <p:spPr>
          <a:xfrm>
            <a:off x="6096000" y="1852247"/>
            <a:ext cx="5086350" cy="3434860"/>
          </a:xfrm>
          <a:prstGeom prst="rect">
            <a:avLst/>
          </a:prstGeom>
        </p:spPr>
        <p:txBody>
          <a:bodyPr/>
          <a:lstStyle>
            <a:lvl1pPr marL="285750" marR="0" indent="-285750" algn="l" defTabSz="914400" rtl="0" eaLnBrk="1" fontAlgn="auto" latinLnBrk="0" hangingPunct="1">
              <a:lnSpc>
                <a:spcPct val="130000"/>
              </a:lnSpc>
              <a:spcBef>
                <a:spcPts val="1000"/>
              </a:spcBef>
              <a:spcAft>
                <a:spcPts val="1200"/>
              </a:spcAft>
              <a:buClr>
                <a:schemeClr val="accent4"/>
              </a:buClr>
              <a:buSzTx/>
              <a:buFont typeface="Wingdings" charset="2"/>
              <a:buChar char="§"/>
              <a:tabLst/>
              <a:defRPr sz="1600"/>
            </a:lvl1pPr>
            <a:lvl2pPr>
              <a:defRPr sz="1600"/>
            </a:lvl2pPr>
            <a:lvl3pPr>
              <a:defRPr sz="1600"/>
            </a:lvl3pPr>
            <a:lvl4pPr>
              <a:defRPr sz="1600"/>
            </a:lvl4pPr>
            <a:lvl5pPr>
              <a:defRPr sz="1600"/>
            </a:lvl5pPr>
          </a:lstStyle>
          <a:p>
            <a:pPr marL="285750" indent="-285750">
              <a:lnSpc>
                <a:spcPct val="130000"/>
              </a:lnSpc>
              <a:spcAft>
                <a:spcPts val="1200"/>
              </a:spcAft>
              <a:buFont typeface="Arial" charset="0"/>
              <a:buChar char="•"/>
            </a:pPr>
            <a:r>
              <a:rPr lang="en-US" sz="1600" err="1"/>
              <a:t>Ut</a:t>
            </a:r>
            <a:r>
              <a:rPr lang="en-US" sz="1600"/>
              <a:t> </a:t>
            </a:r>
            <a:r>
              <a:rPr lang="en-US" sz="1600" err="1"/>
              <a:t>sagittis</a:t>
            </a:r>
            <a:r>
              <a:rPr lang="en-US" sz="1600"/>
              <a:t> </a:t>
            </a:r>
            <a:r>
              <a:rPr lang="en-US" sz="1600" err="1"/>
              <a:t>turpis</a:t>
            </a:r>
            <a:r>
              <a:rPr lang="en-US" sz="1600"/>
              <a:t> a </a:t>
            </a:r>
            <a:r>
              <a:rPr lang="en-US" sz="1600" err="1"/>
              <a:t>purus</a:t>
            </a:r>
            <a:r>
              <a:rPr lang="en-US" sz="1600"/>
              <a:t> porta </a:t>
            </a:r>
            <a:r>
              <a:rPr lang="en-US" sz="1600" err="1"/>
              <a:t>dignissim</a:t>
            </a:r>
            <a:r>
              <a:rPr lang="en-US" sz="1600"/>
              <a:t>. Lorem ipsum dolor sit </a:t>
            </a:r>
            <a:r>
              <a:rPr lang="en-US" sz="1600" err="1"/>
              <a:t>amet</a:t>
            </a:r>
            <a:endParaRPr lang="en-US" sz="1600"/>
          </a:p>
          <a:p>
            <a:pPr marL="285750" indent="-285750">
              <a:lnSpc>
                <a:spcPct val="130000"/>
              </a:lnSpc>
              <a:spcAft>
                <a:spcPts val="1200"/>
              </a:spcAft>
              <a:buFont typeface="Arial" charset="0"/>
              <a:buChar char="•"/>
            </a:pPr>
            <a:r>
              <a:rPr lang="en-US" sz="1600" err="1"/>
              <a:t>Cras</a:t>
            </a:r>
            <a:r>
              <a:rPr lang="en-US" sz="1600"/>
              <a:t> </a:t>
            </a:r>
            <a:r>
              <a:rPr lang="en-US" sz="1600" err="1"/>
              <a:t>aliquet</a:t>
            </a:r>
            <a:r>
              <a:rPr lang="en-US" sz="1600"/>
              <a:t> </a:t>
            </a:r>
            <a:r>
              <a:rPr lang="en-US" sz="1600" err="1"/>
              <a:t>tortor</a:t>
            </a:r>
            <a:r>
              <a:rPr lang="en-US" sz="1600"/>
              <a:t> sit </a:t>
            </a:r>
            <a:r>
              <a:rPr lang="en-US" sz="1600" err="1"/>
              <a:t>amet</a:t>
            </a:r>
            <a:r>
              <a:rPr lang="en-US" sz="1600"/>
              <a:t> </a:t>
            </a:r>
            <a:r>
              <a:rPr lang="en-US" sz="1600" err="1"/>
              <a:t>varius</a:t>
            </a:r>
            <a:r>
              <a:rPr lang="en-US" sz="1600"/>
              <a:t> </a:t>
            </a:r>
            <a:r>
              <a:rPr lang="en-US" sz="1600" err="1"/>
              <a:t>fermentum</a:t>
            </a:r>
            <a:r>
              <a:rPr lang="en-US" sz="1600"/>
              <a:t>. </a:t>
            </a:r>
            <a:r>
              <a:rPr lang="en-US" sz="1600" err="1"/>
              <a:t>Cras</a:t>
            </a:r>
            <a:r>
              <a:rPr lang="en-US" sz="1600"/>
              <a:t> </a:t>
            </a:r>
            <a:r>
              <a:rPr lang="en-US" sz="1600" err="1"/>
              <a:t>nec</a:t>
            </a:r>
            <a:r>
              <a:rPr lang="en-US" sz="1600"/>
              <a:t> </a:t>
            </a:r>
            <a:r>
              <a:rPr lang="en-US" sz="1600" err="1"/>
              <a:t>interdum</a:t>
            </a:r>
            <a:r>
              <a:rPr lang="en-US" sz="1600"/>
              <a:t> </a:t>
            </a:r>
            <a:r>
              <a:rPr lang="en-US" sz="1600" err="1"/>
              <a:t>nibh</a:t>
            </a:r>
            <a:r>
              <a:rPr lang="en-US" sz="1600"/>
              <a:t>, </a:t>
            </a:r>
            <a:r>
              <a:rPr lang="en-US" sz="1600" err="1"/>
              <a:t>ut</a:t>
            </a:r>
            <a:r>
              <a:rPr lang="en-US" sz="1600"/>
              <a:t> </a:t>
            </a:r>
            <a:r>
              <a:rPr lang="en-US" sz="1600" err="1"/>
              <a:t>facilisis</a:t>
            </a:r>
            <a:r>
              <a:rPr lang="en-US" sz="1600"/>
              <a:t> </a:t>
            </a:r>
            <a:r>
              <a:rPr lang="en-US" sz="1600" err="1"/>
              <a:t>purus</a:t>
            </a:r>
            <a:endParaRPr lang="en-US" sz="1600"/>
          </a:p>
          <a:p>
            <a:pPr marL="285750" indent="-285750">
              <a:lnSpc>
                <a:spcPct val="130000"/>
              </a:lnSpc>
              <a:spcAft>
                <a:spcPts val="1200"/>
              </a:spcAft>
              <a:buFont typeface="Arial" charset="0"/>
              <a:buChar char="•"/>
            </a:pPr>
            <a:r>
              <a:rPr lang="en-US" sz="1600" err="1"/>
              <a:t>Donec</a:t>
            </a:r>
            <a:r>
              <a:rPr lang="en-US" sz="1600"/>
              <a:t> in </a:t>
            </a:r>
            <a:r>
              <a:rPr lang="en-US" sz="1600" err="1"/>
              <a:t>enim</a:t>
            </a:r>
            <a:r>
              <a:rPr lang="en-US" sz="1600"/>
              <a:t> </a:t>
            </a:r>
            <a:r>
              <a:rPr lang="en-US" sz="1600" err="1"/>
              <a:t>metus</a:t>
            </a:r>
            <a:r>
              <a:rPr lang="en-US" sz="1600"/>
              <a:t>. </a:t>
            </a:r>
            <a:r>
              <a:rPr lang="en-US" sz="1600" err="1"/>
              <a:t>Sed</a:t>
            </a:r>
            <a:r>
              <a:rPr lang="en-US" sz="1600"/>
              <a:t> </a:t>
            </a:r>
            <a:r>
              <a:rPr lang="en-US" sz="1600" err="1"/>
              <a:t>ultricies</a:t>
            </a:r>
            <a:r>
              <a:rPr lang="en-US" sz="1600"/>
              <a:t> </a:t>
            </a:r>
            <a:r>
              <a:rPr lang="en-US" sz="1600" err="1"/>
              <a:t>vestibulum</a:t>
            </a:r>
            <a:r>
              <a:rPr lang="en-US" sz="1600"/>
              <a:t> </a:t>
            </a:r>
            <a:r>
              <a:rPr lang="en-US" sz="1600" err="1"/>
              <a:t>purus</a:t>
            </a:r>
            <a:r>
              <a:rPr lang="en-US" sz="1600"/>
              <a:t> id </a:t>
            </a:r>
            <a:r>
              <a:rPr lang="en-US" sz="1600" err="1"/>
              <a:t>iaculis</a:t>
            </a:r>
            <a:r>
              <a:rPr lang="en-US" sz="1600"/>
              <a:t>. Nunc </a:t>
            </a:r>
            <a:r>
              <a:rPr lang="en-US" sz="1600" err="1"/>
              <a:t>scelerisque</a:t>
            </a:r>
            <a:r>
              <a:rPr lang="en-US" sz="1600"/>
              <a:t> </a:t>
            </a:r>
            <a:r>
              <a:rPr lang="en-US" sz="1600" err="1"/>
              <a:t>vulputate</a:t>
            </a:r>
            <a:r>
              <a:rPr lang="en-US" sz="1600"/>
              <a:t> </a:t>
            </a:r>
            <a:r>
              <a:rPr lang="en-US" sz="1600" err="1"/>
              <a:t>est</a:t>
            </a:r>
            <a:r>
              <a:rPr lang="en-US" sz="1600"/>
              <a:t> id </a:t>
            </a:r>
            <a:r>
              <a:rPr lang="en-US" sz="1600" err="1"/>
              <a:t>varius</a:t>
            </a:r>
            <a:r>
              <a:rPr lang="en-US" sz="1600"/>
              <a:t>.</a:t>
            </a:r>
          </a:p>
        </p:txBody>
      </p:sp>
      <p:sp>
        <p:nvSpPr>
          <p:cNvPr id="7" name="Text Placeholder 4"/>
          <p:cNvSpPr>
            <a:spLocks noGrp="1"/>
          </p:cNvSpPr>
          <p:nvPr>
            <p:ph type="body" sz="quarter" idx="12" hasCustomPrompt="1"/>
          </p:nvPr>
        </p:nvSpPr>
        <p:spPr>
          <a:xfrm>
            <a:off x="666750" y="1852247"/>
            <a:ext cx="5086350" cy="3434860"/>
          </a:xfrm>
          <a:prstGeom prst="rect">
            <a:avLst/>
          </a:prstGeom>
        </p:spPr>
        <p:txBody>
          <a:bodyPr/>
          <a:lstStyle>
            <a:lvl1pPr marL="285750" marR="0" indent="-285750" algn="l" defTabSz="914400" rtl="0" eaLnBrk="1" fontAlgn="auto" latinLnBrk="0" hangingPunct="1">
              <a:lnSpc>
                <a:spcPct val="130000"/>
              </a:lnSpc>
              <a:spcBef>
                <a:spcPts val="1000"/>
              </a:spcBef>
              <a:spcAft>
                <a:spcPts val="1200"/>
              </a:spcAft>
              <a:buClr>
                <a:schemeClr val="accent4"/>
              </a:buClr>
              <a:buSzTx/>
              <a:buFont typeface="Wingdings" charset="2"/>
              <a:buChar char="§"/>
              <a:tabLst/>
              <a:defRPr sz="1600"/>
            </a:lvl1pPr>
            <a:lvl2pPr>
              <a:defRPr sz="1600"/>
            </a:lvl2pPr>
            <a:lvl3pPr>
              <a:defRPr sz="1600"/>
            </a:lvl3pPr>
            <a:lvl4pPr>
              <a:defRPr sz="1600"/>
            </a:lvl4pPr>
            <a:lvl5pPr>
              <a:defRPr sz="1600"/>
            </a:lvl5pPr>
          </a:lstStyle>
          <a:p>
            <a:pPr marL="285750" indent="-285750">
              <a:lnSpc>
                <a:spcPct val="130000"/>
              </a:lnSpc>
              <a:spcAft>
                <a:spcPts val="1200"/>
              </a:spcAft>
              <a:buFont typeface="Arial" charset="0"/>
              <a:buChar char="•"/>
            </a:pPr>
            <a:r>
              <a:rPr lang="en-US" sz="1600" err="1"/>
              <a:t>Ut</a:t>
            </a:r>
            <a:r>
              <a:rPr lang="en-US" sz="1600"/>
              <a:t> </a:t>
            </a:r>
            <a:r>
              <a:rPr lang="en-US" sz="1600" err="1"/>
              <a:t>sagittis</a:t>
            </a:r>
            <a:r>
              <a:rPr lang="en-US" sz="1600"/>
              <a:t> </a:t>
            </a:r>
            <a:r>
              <a:rPr lang="en-US" sz="1600" err="1"/>
              <a:t>turpis</a:t>
            </a:r>
            <a:r>
              <a:rPr lang="en-US" sz="1600"/>
              <a:t> a </a:t>
            </a:r>
            <a:r>
              <a:rPr lang="en-US" sz="1600" err="1"/>
              <a:t>purus</a:t>
            </a:r>
            <a:r>
              <a:rPr lang="en-US" sz="1600"/>
              <a:t> porta </a:t>
            </a:r>
            <a:r>
              <a:rPr lang="en-US" sz="1600" err="1"/>
              <a:t>dignissim</a:t>
            </a:r>
            <a:r>
              <a:rPr lang="en-US" sz="1600"/>
              <a:t>. Lorem ipsum dolor sit </a:t>
            </a:r>
            <a:r>
              <a:rPr lang="en-US" sz="1600" err="1"/>
              <a:t>amet</a:t>
            </a:r>
            <a:endParaRPr lang="en-US" sz="1600"/>
          </a:p>
          <a:p>
            <a:pPr marL="285750" indent="-285750">
              <a:lnSpc>
                <a:spcPct val="130000"/>
              </a:lnSpc>
              <a:spcAft>
                <a:spcPts val="1200"/>
              </a:spcAft>
              <a:buFont typeface="Arial" charset="0"/>
              <a:buChar char="•"/>
            </a:pPr>
            <a:r>
              <a:rPr lang="en-US" sz="1600" err="1"/>
              <a:t>Cras</a:t>
            </a:r>
            <a:r>
              <a:rPr lang="en-US" sz="1600"/>
              <a:t> </a:t>
            </a:r>
            <a:r>
              <a:rPr lang="en-US" sz="1600" err="1"/>
              <a:t>aliquet</a:t>
            </a:r>
            <a:r>
              <a:rPr lang="en-US" sz="1600"/>
              <a:t> </a:t>
            </a:r>
            <a:r>
              <a:rPr lang="en-US" sz="1600" err="1"/>
              <a:t>tortor</a:t>
            </a:r>
            <a:r>
              <a:rPr lang="en-US" sz="1600"/>
              <a:t> sit </a:t>
            </a:r>
            <a:r>
              <a:rPr lang="en-US" sz="1600" err="1"/>
              <a:t>amet</a:t>
            </a:r>
            <a:r>
              <a:rPr lang="en-US" sz="1600"/>
              <a:t> </a:t>
            </a:r>
            <a:r>
              <a:rPr lang="en-US" sz="1600" err="1"/>
              <a:t>varius</a:t>
            </a:r>
            <a:r>
              <a:rPr lang="en-US" sz="1600"/>
              <a:t> </a:t>
            </a:r>
            <a:r>
              <a:rPr lang="en-US" sz="1600" err="1"/>
              <a:t>fermentum</a:t>
            </a:r>
            <a:r>
              <a:rPr lang="en-US" sz="1600"/>
              <a:t>. </a:t>
            </a:r>
            <a:r>
              <a:rPr lang="en-US" sz="1600" err="1"/>
              <a:t>Cras</a:t>
            </a:r>
            <a:r>
              <a:rPr lang="en-US" sz="1600"/>
              <a:t> </a:t>
            </a:r>
            <a:r>
              <a:rPr lang="en-US" sz="1600" err="1"/>
              <a:t>nec</a:t>
            </a:r>
            <a:r>
              <a:rPr lang="en-US" sz="1600"/>
              <a:t> </a:t>
            </a:r>
            <a:r>
              <a:rPr lang="en-US" sz="1600" err="1"/>
              <a:t>interdum</a:t>
            </a:r>
            <a:r>
              <a:rPr lang="en-US" sz="1600"/>
              <a:t> </a:t>
            </a:r>
            <a:r>
              <a:rPr lang="en-US" sz="1600" err="1"/>
              <a:t>nibh</a:t>
            </a:r>
            <a:r>
              <a:rPr lang="en-US" sz="1600"/>
              <a:t>, </a:t>
            </a:r>
            <a:r>
              <a:rPr lang="en-US" sz="1600" err="1"/>
              <a:t>ut</a:t>
            </a:r>
            <a:r>
              <a:rPr lang="en-US" sz="1600"/>
              <a:t> </a:t>
            </a:r>
            <a:r>
              <a:rPr lang="en-US" sz="1600" err="1"/>
              <a:t>facilisis</a:t>
            </a:r>
            <a:r>
              <a:rPr lang="en-US" sz="1600"/>
              <a:t> </a:t>
            </a:r>
            <a:r>
              <a:rPr lang="en-US" sz="1600" err="1"/>
              <a:t>purus</a:t>
            </a:r>
            <a:endParaRPr lang="en-US" sz="1600"/>
          </a:p>
          <a:p>
            <a:pPr marL="285750" indent="-285750">
              <a:lnSpc>
                <a:spcPct val="130000"/>
              </a:lnSpc>
              <a:spcAft>
                <a:spcPts val="1200"/>
              </a:spcAft>
              <a:buFont typeface="Arial" charset="0"/>
              <a:buChar char="•"/>
            </a:pPr>
            <a:r>
              <a:rPr lang="en-US" sz="1600" err="1"/>
              <a:t>Donec</a:t>
            </a:r>
            <a:r>
              <a:rPr lang="en-US" sz="1600"/>
              <a:t> in </a:t>
            </a:r>
            <a:r>
              <a:rPr lang="en-US" sz="1600" err="1"/>
              <a:t>enim</a:t>
            </a:r>
            <a:r>
              <a:rPr lang="en-US" sz="1600"/>
              <a:t> </a:t>
            </a:r>
            <a:r>
              <a:rPr lang="en-US" sz="1600" err="1"/>
              <a:t>metus</a:t>
            </a:r>
            <a:r>
              <a:rPr lang="en-US" sz="1600"/>
              <a:t>. </a:t>
            </a:r>
            <a:r>
              <a:rPr lang="en-US" sz="1600" err="1"/>
              <a:t>Sed</a:t>
            </a:r>
            <a:r>
              <a:rPr lang="en-US" sz="1600"/>
              <a:t> </a:t>
            </a:r>
            <a:r>
              <a:rPr lang="en-US" sz="1600" err="1"/>
              <a:t>ultricies</a:t>
            </a:r>
            <a:r>
              <a:rPr lang="en-US" sz="1600"/>
              <a:t> </a:t>
            </a:r>
            <a:r>
              <a:rPr lang="en-US" sz="1600" err="1"/>
              <a:t>vestibulum</a:t>
            </a:r>
            <a:r>
              <a:rPr lang="en-US" sz="1600"/>
              <a:t> </a:t>
            </a:r>
            <a:r>
              <a:rPr lang="en-US" sz="1600" err="1"/>
              <a:t>purus</a:t>
            </a:r>
            <a:r>
              <a:rPr lang="en-US" sz="1600"/>
              <a:t> id </a:t>
            </a:r>
            <a:r>
              <a:rPr lang="en-US" sz="1600" err="1"/>
              <a:t>iaculis</a:t>
            </a:r>
            <a:r>
              <a:rPr lang="en-US" sz="1600"/>
              <a:t>. Nunc </a:t>
            </a:r>
            <a:r>
              <a:rPr lang="en-US" sz="1600" err="1"/>
              <a:t>scelerisque</a:t>
            </a:r>
            <a:r>
              <a:rPr lang="en-US" sz="1600"/>
              <a:t> </a:t>
            </a:r>
            <a:r>
              <a:rPr lang="en-US" sz="1600" err="1"/>
              <a:t>vulputate</a:t>
            </a:r>
            <a:r>
              <a:rPr lang="en-US" sz="1600"/>
              <a:t> </a:t>
            </a:r>
            <a:r>
              <a:rPr lang="en-US" sz="1600" err="1"/>
              <a:t>est</a:t>
            </a:r>
            <a:r>
              <a:rPr lang="en-US" sz="1600"/>
              <a:t> id </a:t>
            </a:r>
            <a:r>
              <a:rPr lang="en-US" sz="1600" err="1"/>
              <a:t>varius</a:t>
            </a:r>
            <a:r>
              <a:rPr lang="en-US" sz="1600"/>
              <a:t>.</a:t>
            </a:r>
          </a:p>
        </p:txBody>
      </p:sp>
    </p:spTree>
    <p:extLst>
      <p:ext uri="{BB962C8B-B14F-4D97-AF65-F5344CB8AC3E}">
        <p14:creationId xmlns:p14="http://schemas.microsoft.com/office/powerpoint/2010/main" val="20523863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range 2row Alt bar top">
    <p:spTree>
      <p:nvGrpSpPr>
        <p:cNvPr id="1" name=""/>
        <p:cNvGrpSpPr/>
        <p:nvPr/>
      </p:nvGrpSpPr>
      <p:grpSpPr>
        <a:xfrm>
          <a:off x="0" y="0"/>
          <a:ext cx="0" cy="0"/>
          <a:chOff x="0" y="0"/>
          <a:chExt cx="0" cy="0"/>
        </a:xfrm>
      </p:grpSpPr>
      <p:sp>
        <p:nvSpPr>
          <p:cNvPr id="2" name="Title 1"/>
          <p:cNvSpPr>
            <a:spLocks noGrp="1"/>
          </p:cNvSpPr>
          <p:nvPr>
            <p:ph type="title"/>
          </p:nvPr>
        </p:nvSpPr>
        <p:spPr>
          <a:xfrm>
            <a:off x="666750" y="1120109"/>
            <a:ext cx="4914900" cy="1419680"/>
          </a:xfrm>
          <a:prstGeom prst="rect">
            <a:avLst/>
          </a:prstGeom>
        </p:spPr>
        <p:txBody>
          <a:bodyPr/>
          <a:lstStyle>
            <a:lvl1pPr>
              <a:defRPr b="1">
                <a:solidFill>
                  <a:schemeClr val="accent1"/>
                </a:solidFill>
              </a:defRPr>
            </a:lvl1pPr>
          </a:lstStyle>
          <a:p>
            <a:r>
              <a:rPr lang="en-US"/>
              <a:t>Click to edit Master title style</a:t>
            </a:r>
          </a:p>
        </p:txBody>
      </p:sp>
      <p:sp>
        <p:nvSpPr>
          <p:cNvPr id="3" name="Rectangle 2"/>
          <p:cNvSpPr/>
          <p:nvPr userDrawn="1"/>
        </p:nvSpPr>
        <p:spPr>
          <a:xfrm>
            <a:off x="0" y="0"/>
            <a:ext cx="12207240" cy="23089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6" name="Title 1" hidden="1"/>
          <p:cNvSpPr txBox="1">
            <a:spLocks/>
          </p:cNvSpPr>
          <p:nvPr userDrawn="1"/>
        </p:nvSpPr>
        <p:spPr>
          <a:xfrm>
            <a:off x="679455" y="1131539"/>
            <a:ext cx="4902195" cy="1408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D72"/>
                </a:solidFill>
                <a:cs typeface="Arial"/>
              </a:rPr>
              <a:t>Quisque vitae </a:t>
            </a:r>
          </a:p>
          <a:p>
            <a:r>
              <a:rPr lang="en-US" b="1">
                <a:solidFill>
                  <a:srgbClr val="002D72"/>
                </a:solidFill>
                <a:cs typeface="Arial"/>
              </a:rPr>
              <a:t>Crasnec interdum</a:t>
            </a:r>
            <a:endParaRPr lang="en-US" sz="6600" b="1" spc="100">
              <a:solidFill>
                <a:srgbClr val="002D72"/>
              </a:solidFill>
              <a:cs typeface="Arial"/>
            </a:endParaRPr>
          </a:p>
        </p:txBody>
      </p:sp>
      <p:sp>
        <p:nvSpPr>
          <p:cNvPr id="11" name="Text Placeholder 10"/>
          <p:cNvSpPr>
            <a:spLocks noGrp="1"/>
          </p:cNvSpPr>
          <p:nvPr>
            <p:ph type="body" sz="quarter" idx="11" hasCustomPrompt="1"/>
          </p:nvPr>
        </p:nvSpPr>
        <p:spPr>
          <a:xfrm>
            <a:off x="6096001" y="1120110"/>
            <a:ext cx="5405438" cy="1419679"/>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
        <p:nvSpPr>
          <p:cNvPr id="13" name="Content Placeholder 12"/>
          <p:cNvSpPr>
            <a:spLocks noGrp="1"/>
          </p:cNvSpPr>
          <p:nvPr>
            <p:ph sz="quarter" idx="12"/>
          </p:nvPr>
        </p:nvSpPr>
        <p:spPr>
          <a:xfrm>
            <a:off x="0" y="3428999"/>
            <a:ext cx="12192000" cy="3429001"/>
          </a:xfrm>
          <a:prstGeom prst="rect">
            <a:avLst/>
          </a:prstGeom>
          <a:pattFill prst="wdUpDiag">
            <a:fgClr>
              <a:schemeClr val="tx1">
                <a:lumMod val="10000"/>
                <a:lumOff val="90000"/>
              </a:schemeClr>
            </a:fgClr>
            <a:bgClr>
              <a:schemeClr val="bg1">
                <a:lumMod val="85000"/>
              </a:schemeClr>
            </a:bgClr>
          </a:pattFill>
        </p:spPr>
        <p:txBody>
          <a:bodyPr anchor="t" anchorCtr="0"/>
          <a:lstStyle>
            <a:lvl1pPr marL="0" indent="0" algn="ctr">
              <a:buNone/>
              <a:defRPr sz="14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11529191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range 2row Alt bar bottom">
    <p:spTree>
      <p:nvGrpSpPr>
        <p:cNvPr id="1" name=""/>
        <p:cNvGrpSpPr/>
        <p:nvPr/>
      </p:nvGrpSpPr>
      <p:grpSpPr>
        <a:xfrm>
          <a:off x="0" y="0"/>
          <a:ext cx="0" cy="0"/>
          <a:chOff x="0" y="0"/>
          <a:chExt cx="0" cy="0"/>
        </a:xfrm>
      </p:grpSpPr>
      <p:sp>
        <p:nvSpPr>
          <p:cNvPr id="2" name="Title 1"/>
          <p:cNvSpPr>
            <a:spLocks noGrp="1"/>
          </p:cNvSpPr>
          <p:nvPr>
            <p:ph type="title"/>
          </p:nvPr>
        </p:nvSpPr>
        <p:spPr>
          <a:xfrm>
            <a:off x="666750" y="4308786"/>
            <a:ext cx="4914900" cy="1419680"/>
          </a:xfrm>
          <a:prstGeom prst="rect">
            <a:avLst/>
          </a:prstGeom>
        </p:spPr>
        <p:txBody>
          <a:bodyPr/>
          <a:lstStyle>
            <a:lvl1pPr>
              <a:defRPr b="1">
                <a:solidFill>
                  <a:schemeClr val="accent1"/>
                </a:solidFill>
              </a:defRPr>
            </a:lvl1pPr>
          </a:lstStyle>
          <a:p>
            <a:r>
              <a:rPr lang="en-US"/>
              <a:t>Click to edit Master title style</a:t>
            </a:r>
          </a:p>
        </p:txBody>
      </p:sp>
      <p:sp>
        <p:nvSpPr>
          <p:cNvPr id="3" name="Rectangle 2"/>
          <p:cNvSpPr/>
          <p:nvPr userDrawn="1"/>
        </p:nvSpPr>
        <p:spPr>
          <a:xfrm>
            <a:off x="0" y="6627101"/>
            <a:ext cx="12207240" cy="23089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6" name="Title 1" hidden="1"/>
          <p:cNvSpPr txBox="1">
            <a:spLocks/>
          </p:cNvSpPr>
          <p:nvPr userDrawn="1"/>
        </p:nvSpPr>
        <p:spPr>
          <a:xfrm>
            <a:off x="679455" y="1131539"/>
            <a:ext cx="4902195" cy="1408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D72"/>
                </a:solidFill>
                <a:cs typeface="Arial"/>
              </a:rPr>
              <a:t>Quisque vitae </a:t>
            </a:r>
          </a:p>
          <a:p>
            <a:r>
              <a:rPr lang="en-US" b="1">
                <a:solidFill>
                  <a:srgbClr val="002D72"/>
                </a:solidFill>
                <a:cs typeface="Arial"/>
              </a:rPr>
              <a:t>Crasnec interdum</a:t>
            </a:r>
            <a:endParaRPr lang="en-US" sz="6600" b="1" spc="100">
              <a:solidFill>
                <a:srgbClr val="002D72"/>
              </a:solidFill>
              <a:cs typeface="Arial"/>
            </a:endParaRPr>
          </a:p>
        </p:txBody>
      </p:sp>
      <p:sp>
        <p:nvSpPr>
          <p:cNvPr id="11" name="Text Placeholder 10"/>
          <p:cNvSpPr>
            <a:spLocks noGrp="1"/>
          </p:cNvSpPr>
          <p:nvPr>
            <p:ph type="body" sz="quarter" idx="11" hasCustomPrompt="1"/>
          </p:nvPr>
        </p:nvSpPr>
        <p:spPr>
          <a:xfrm>
            <a:off x="6096001" y="4308787"/>
            <a:ext cx="5405438" cy="1419679"/>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
        <p:nvSpPr>
          <p:cNvPr id="13" name="Content Placeholder 12"/>
          <p:cNvSpPr>
            <a:spLocks noGrp="1"/>
          </p:cNvSpPr>
          <p:nvPr>
            <p:ph sz="quarter" idx="12"/>
          </p:nvPr>
        </p:nvSpPr>
        <p:spPr>
          <a:xfrm>
            <a:off x="0" y="-18850"/>
            <a:ext cx="12192000" cy="3429001"/>
          </a:xfrm>
          <a:prstGeom prst="rect">
            <a:avLst/>
          </a:prstGeom>
          <a:pattFill prst="wdUpDiag">
            <a:fgClr>
              <a:schemeClr val="tx1">
                <a:lumMod val="10000"/>
                <a:lumOff val="90000"/>
              </a:schemeClr>
            </a:fgClr>
            <a:bgClr>
              <a:schemeClr val="bg1">
                <a:lumMod val="85000"/>
              </a:schemeClr>
            </a:bgClr>
          </a:pattFill>
        </p:spPr>
        <p:txBody>
          <a:bodyPr anchor="t" anchorCtr="0"/>
          <a:lstStyle>
            <a:lvl1pPr marL="0" indent="0" algn="ctr">
              <a:buNone/>
              <a:defRPr sz="14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4509751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range 2col alt bar left">
    <p:spTree>
      <p:nvGrpSpPr>
        <p:cNvPr id="1" name=""/>
        <p:cNvGrpSpPr/>
        <p:nvPr/>
      </p:nvGrpSpPr>
      <p:grpSpPr>
        <a:xfrm>
          <a:off x="0" y="0"/>
          <a:ext cx="0" cy="0"/>
          <a:chOff x="0" y="0"/>
          <a:chExt cx="0" cy="0"/>
        </a:xfrm>
      </p:grpSpPr>
      <p:sp>
        <p:nvSpPr>
          <p:cNvPr id="2" name="Title 1"/>
          <p:cNvSpPr>
            <a:spLocks noGrp="1"/>
          </p:cNvSpPr>
          <p:nvPr>
            <p:ph type="title"/>
          </p:nvPr>
        </p:nvSpPr>
        <p:spPr>
          <a:xfrm>
            <a:off x="666750" y="1120109"/>
            <a:ext cx="4914900" cy="1419680"/>
          </a:xfrm>
          <a:prstGeom prst="rect">
            <a:avLst/>
          </a:prstGeom>
        </p:spPr>
        <p:txBody>
          <a:bodyPr/>
          <a:lstStyle>
            <a:lvl1pPr>
              <a:defRPr b="1">
                <a:solidFill>
                  <a:schemeClr val="accent1"/>
                </a:solidFill>
              </a:defRPr>
            </a:lvl1pPr>
          </a:lstStyle>
          <a:p>
            <a:r>
              <a:rPr lang="en-US"/>
              <a:t>Click to edit Master title style</a:t>
            </a:r>
          </a:p>
        </p:txBody>
      </p:sp>
      <p:sp>
        <p:nvSpPr>
          <p:cNvPr id="6" name="Title 1" hidden="1"/>
          <p:cNvSpPr txBox="1">
            <a:spLocks/>
          </p:cNvSpPr>
          <p:nvPr userDrawn="1"/>
        </p:nvSpPr>
        <p:spPr>
          <a:xfrm>
            <a:off x="679455" y="1131539"/>
            <a:ext cx="4902195" cy="1408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D72"/>
                </a:solidFill>
                <a:cs typeface="Arial"/>
              </a:rPr>
              <a:t>Quisque vitae </a:t>
            </a:r>
          </a:p>
          <a:p>
            <a:r>
              <a:rPr lang="en-US" b="1">
                <a:solidFill>
                  <a:srgbClr val="002D72"/>
                </a:solidFill>
                <a:cs typeface="Arial"/>
              </a:rPr>
              <a:t>Crasnec interdum</a:t>
            </a:r>
            <a:endParaRPr lang="en-US" sz="6600" b="1" spc="100">
              <a:solidFill>
                <a:srgbClr val="002D72"/>
              </a:solidFill>
              <a:cs typeface="Arial"/>
            </a:endParaRPr>
          </a:p>
        </p:txBody>
      </p:sp>
      <p:sp>
        <p:nvSpPr>
          <p:cNvPr id="11" name="Text Placeholder 10"/>
          <p:cNvSpPr>
            <a:spLocks noGrp="1"/>
          </p:cNvSpPr>
          <p:nvPr>
            <p:ph type="body" sz="quarter" idx="11" hasCustomPrompt="1"/>
          </p:nvPr>
        </p:nvSpPr>
        <p:spPr>
          <a:xfrm>
            <a:off x="666751" y="2762643"/>
            <a:ext cx="4914900" cy="1741624"/>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
        <p:nvSpPr>
          <p:cNvPr id="8" name="Rectangle 7"/>
          <p:cNvSpPr/>
          <p:nvPr userDrawn="1"/>
        </p:nvSpPr>
        <p:spPr>
          <a:xfrm>
            <a:off x="0" y="1"/>
            <a:ext cx="228600" cy="68580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sp>
        <p:nvSpPr>
          <p:cNvPr id="10" name="Content Placeholder 12"/>
          <p:cNvSpPr>
            <a:spLocks noGrp="1"/>
          </p:cNvSpPr>
          <p:nvPr>
            <p:ph sz="quarter" idx="12"/>
          </p:nvPr>
        </p:nvSpPr>
        <p:spPr>
          <a:xfrm>
            <a:off x="6096000" y="-1"/>
            <a:ext cx="6096000" cy="6858001"/>
          </a:xfrm>
          <a:prstGeom prst="rect">
            <a:avLst/>
          </a:prstGeom>
          <a:pattFill prst="wdUpDiag">
            <a:fgClr>
              <a:schemeClr val="tx1">
                <a:lumMod val="10000"/>
                <a:lumOff val="90000"/>
              </a:schemeClr>
            </a:fgClr>
            <a:bgClr>
              <a:schemeClr val="bg1">
                <a:lumMod val="85000"/>
              </a:schemeClr>
            </a:bgClr>
          </a:pattFill>
        </p:spPr>
        <p:txBody>
          <a:bodyPr anchor="t" anchorCtr="0"/>
          <a:lstStyle>
            <a:lvl1pPr marL="0" indent="0" algn="ctr">
              <a:buNone/>
              <a:defRPr sz="14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17201950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Key Message, &amp; Body">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352B01C-6221-4399-B6EA-0F4E00B3911C}"/>
              </a:ext>
            </a:extLst>
          </p:cNvPr>
          <p:cNvCxnSpPr>
            <a:cxnSpLocks/>
          </p:cNvCxnSpPr>
          <p:nvPr userDrawn="1"/>
        </p:nvCxnSpPr>
        <p:spPr>
          <a:xfrm>
            <a:off x="711277" y="713517"/>
            <a:ext cx="10848975"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BDEFD189-D425-4F22-9E68-A355259E1E8A}"/>
              </a:ext>
            </a:extLst>
          </p:cNvPr>
          <p:cNvSpPr>
            <a:spLocks noGrp="1"/>
          </p:cNvSpPr>
          <p:nvPr>
            <p:ph sz="quarter" idx="10"/>
          </p:nvPr>
        </p:nvSpPr>
        <p:spPr>
          <a:xfrm>
            <a:off x="711276" y="1528625"/>
            <a:ext cx="10848974" cy="4615857"/>
          </a:xfrm>
          <a:prstGeom prst="rect">
            <a:avLst/>
          </a:prstGeo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629B9CEC-A2F8-4DF2-B1A6-5B7801CADC1C}"/>
              </a:ext>
            </a:extLst>
          </p:cNvPr>
          <p:cNvSpPr>
            <a:spLocks noGrp="1"/>
          </p:cNvSpPr>
          <p:nvPr>
            <p:ph type="body" sz="quarter" idx="12" hasCustomPrompt="1"/>
          </p:nvPr>
        </p:nvSpPr>
        <p:spPr>
          <a:xfrm>
            <a:off x="711277" y="780466"/>
            <a:ext cx="10848974" cy="313932"/>
          </a:xfrm>
          <a:prstGeom prst="rect">
            <a:avLst/>
          </a:prstGeom>
        </p:spPr>
        <p:txBody>
          <a:bodyPr wrap="square">
            <a:spAutoFit/>
          </a:bodyPr>
          <a:lstStyle>
            <a:lvl1pPr marL="0" indent="0">
              <a:buNone/>
              <a:defRPr sz="16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r>
              <a:rPr lang="en-US"/>
              <a:t>Key message goes here. This may extend over two lines.</a:t>
            </a:r>
          </a:p>
        </p:txBody>
      </p:sp>
      <p:sp>
        <p:nvSpPr>
          <p:cNvPr id="17" name="Text Placeholder 16">
            <a:extLst>
              <a:ext uri="{FF2B5EF4-FFF2-40B4-BE49-F238E27FC236}">
                <a16:creationId xmlns:a16="http://schemas.microsoft.com/office/drawing/2014/main" id="{98C42A86-3ED7-47C6-B4A8-01910EAA7500}"/>
              </a:ext>
            </a:extLst>
          </p:cNvPr>
          <p:cNvSpPr>
            <a:spLocks noGrp="1"/>
          </p:cNvSpPr>
          <p:nvPr>
            <p:ph type="body" sz="quarter" idx="13" hasCustomPrompt="1"/>
          </p:nvPr>
        </p:nvSpPr>
        <p:spPr>
          <a:xfrm>
            <a:off x="631749" y="198013"/>
            <a:ext cx="10928502" cy="512516"/>
          </a:xfrm>
          <a:prstGeom prst="rect">
            <a:avLst/>
          </a:prstGeom>
        </p:spPr>
        <p:txBody>
          <a:bodyPr wrap="square">
            <a:noAutofit/>
          </a:bodyPr>
          <a:lstStyle>
            <a:lvl1pPr marL="0" indent="0">
              <a:buNone/>
              <a:defRPr sz="32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r>
              <a:rPr lang="en-US"/>
              <a:t>Slide Title Goes Here</a:t>
            </a:r>
          </a:p>
        </p:txBody>
      </p:sp>
    </p:spTree>
    <p:extLst>
      <p:ext uri="{BB962C8B-B14F-4D97-AF65-F5344CB8AC3E}">
        <p14:creationId xmlns:p14="http://schemas.microsoft.com/office/powerpoint/2010/main" val="29196148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range 2col alt bar right">
    <p:spTree>
      <p:nvGrpSpPr>
        <p:cNvPr id="1" name=""/>
        <p:cNvGrpSpPr/>
        <p:nvPr/>
      </p:nvGrpSpPr>
      <p:grpSpPr>
        <a:xfrm>
          <a:off x="0" y="0"/>
          <a:ext cx="0" cy="0"/>
          <a:chOff x="0" y="0"/>
          <a:chExt cx="0" cy="0"/>
        </a:xfrm>
      </p:grpSpPr>
      <p:sp>
        <p:nvSpPr>
          <p:cNvPr id="2" name="Title 1"/>
          <p:cNvSpPr>
            <a:spLocks noGrp="1"/>
          </p:cNvSpPr>
          <p:nvPr>
            <p:ph type="title"/>
          </p:nvPr>
        </p:nvSpPr>
        <p:spPr>
          <a:xfrm>
            <a:off x="6572248" y="1120109"/>
            <a:ext cx="4914900" cy="1419680"/>
          </a:xfrm>
          <a:prstGeom prst="rect">
            <a:avLst/>
          </a:prstGeom>
        </p:spPr>
        <p:txBody>
          <a:bodyPr/>
          <a:lstStyle>
            <a:lvl1pPr>
              <a:defRPr b="1">
                <a:solidFill>
                  <a:schemeClr val="accent1"/>
                </a:solidFill>
              </a:defRPr>
            </a:lvl1pPr>
          </a:lstStyle>
          <a:p>
            <a:r>
              <a:rPr lang="en-US"/>
              <a:t>Click to edit Master title style</a:t>
            </a:r>
          </a:p>
        </p:txBody>
      </p:sp>
      <p:sp>
        <p:nvSpPr>
          <p:cNvPr id="6" name="Title 1" hidden="1"/>
          <p:cNvSpPr txBox="1">
            <a:spLocks/>
          </p:cNvSpPr>
          <p:nvPr userDrawn="1"/>
        </p:nvSpPr>
        <p:spPr>
          <a:xfrm>
            <a:off x="679455" y="1131539"/>
            <a:ext cx="4902195" cy="1408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D72"/>
                </a:solidFill>
                <a:cs typeface="Arial"/>
              </a:rPr>
              <a:t>Quisque vitae </a:t>
            </a:r>
          </a:p>
          <a:p>
            <a:r>
              <a:rPr lang="en-US" b="1">
                <a:solidFill>
                  <a:srgbClr val="002D72"/>
                </a:solidFill>
                <a:cs typeface="Arial"/>
              </a:rPr>
              <a:t>Crasnec interdum</a:t>
            </a:r>
            <a:endParaRPr lang="en-US" sz="6600" b="1" spc="100">
              <a:solidFill>
                <a:srgbClr val="002D72"/>
              </a:solidFill>
              <a:cs typeface="Arial"/>
            </a:endParaRPr>
          </a:p>
        </p:txBody>
      </p:sp>
      <p:sp>
        <p:nvSpPr>
          <p:cNvPr id="11" name="Text Placeholder 10"/>
          <p:cNvSpPr>
            <a:spLocks noGrp="1"/>
          </p:cNvSpPr>
          <p:nvPr>
            <p:ph type="body" sz="quarter" idx="11" hasCustomPrompt="1"/>
          </p:nvPr>
        </p:nvSpPr>
        <p:spPr>
          <a:xfrm>
            <a:off x="6572249" y="2762643"/>
            <a:ext cx="4914900" cy="1741624"/>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
        <p:nvSpPr>
          <p:cNvPr id="8" name="Rectangle 7"/>
          <p:cNvSpPr/>
          <p:nvPr userDrawn="1"/>
        </p:nvSpPr>
        <p:spPr>
          <a:xfrm>
            <a:off x="11963400" y="1"/>
            <a:ext cx="228600" cy="68580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sp>
        <p:nvSpPr>
          <p:cNvPr id="10" name="Content Placeholder 12"/>
          <p:cNvSpPr>
            <a:spLocks noGrp="1"/>
          </p:cNvSpPr>
          <p:nvPr>
            <p:ph sz="quarter" idx="12"/>
          </p:nvPr>
        </p:nvSpPr>
        <p:spPr>
          <a:xfrm>
            <a:off x="0" y="-1"/>
            <a:ext cx="6096000" cy="6858001"/>
          </a:xfrm>
          <a:prstGeom prst="rect">
            <a:avLst/>
          </a:prstGeom>
          <a:pattFill prst="wdUpDiag">
            <a:fgClr>
              <a:schemeClr val="tx1">
                <a:lumMod val="10000"/>
                <a:lumOff val="90000"/>
              </a:schemeClr>
            </a:fgClr>
            <a:bgClr>
              <a:schemeClr val="bg1">
                <a:lumMod val="85000"/>
              </a:schemeClr>
            </a:bgClr>
          </a:pattFill>
        </p:spPr>
        <p:txBody>
          <a:bodyPr anchor="t" anchorCtr="0"/>
          <a:lstStyle>
            <a:lvl1pPr marL="0" indent="0" algn="ctr">
              <a:buNone/>
              <a:defRPr sz="14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7085344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range 1col content bottom bar">
    <p:spTree>
      <p:nvGrpSpPr>
        <p:cNvPr id="1" name=""/>
        <p:cNvGrpSpPr/>
        <p:nvPr/>
      </p:nvGrpSpPr>
      <p:grpSpPr>
        <a:xfrm>
          <a:off x="0" y="0"/>
          <a:ext cx="0" cy="0"/>
          <a:chOff x="0" y="0"/>
          <a:chExt cx="0" cy="0"/>
        </a:xfrm>
      </p:grpSpPr>
      <p:sp>
        <p:nvSpPr>
          <p:cNvPr id="2" name="Title 1"/>
          <p:cNvSpPr>
            <a:spLocks noGrp="1"/>
          </p:cNvSpPr>
          <p:nvPr>
            <p:ph type="title"/>
          </p:nvPr>
        </p:nvSpPr>
        <p:spPr>
          <a:xfrm>
            <a:off x="666750" y="450850"/>
            <a:ext cx="10515600" cy="777875"/>
          </a:xfrm>
          <a:prstGeom prst="rect">
            <a:avLst/>
          </a:prstGeom>
        </p:spPr>
        <p:txBody>
          <a:bodyPr/>
          <a:lstStyle>
            <a:lvl1pPr algn="l">
              <a:defRPr b="1">
                <a:solidFill>
                  <a:schemeClr val="accent1"/>
                </a:solidFill>
              </a:defRPr>
            </a:lvl1pPr>
          </a:lstStyle>
          <a:p>
            <a:r>
              <a:rPr lang="en-US"/>
              <a:t>Click to edit Master title style</a:t>
            </a:r>
          </a:p>
        </p:txBody>
      </p:sp>
      <p:sp>
        <p:nvSpPr>
          <p:cNvPr id="3" name="Rectangle 2"/>
          <p:cNvSpPr/>
          <p:nvPr userDrawn="1"/>
        </p:nvSpPr>
        <p:spPr>
          <a:xfrm>
            <a:off x="0" y="6627101"/>
            <a:ext cx="12207240" cy="23089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13" name="Content Placeholder 12"/>
          <p:cNvSpPr>
            <a:spLocks noGrp="1"/>
          </p:cNvSpPr>
          <p:nvPr>
            <p:ph sz="quarter" idx="12"/>
          </p:nvPr>
        </p:nvSpPr>
        <p:spPr>
          <a:xfrm>
            <a:off x="666751" y="1500554"/>
            <a:ext cx="10515600" cy="4759569"/>
          </a:xfrm>
          <a:prstGeom prst="rect">
            <a:avLst/>
          </a:prstGeom>
          <a:pattFill prst="wdUpDiag">
            <a:fgClr>
              <a:schemeClr val="tx1">
                <a:lumMod val="10000"/>
                <a:lumOff val="90000"/>
              </a:schemeClr>
            </a:fgClr>
            <a:bgClr>
              <a:schemeClr val="bg1">
                <a:lumMod val="85000"/>
              </a:schemeClr>
            </a:bgClr>
          </a:pattFill>
        </p:spPr>
        <p:txBody>
          <a:bodyPr anchor="b" anchorCtr="0"/>
          <a:lstStyle>
            <a:lvl1pPr marL="0" indent="0" algn="ctr">
              <a:buNone/>
              <a:defRPr sz="10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6713946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ange 3col content/text top bar">
    <p:spTree>
      <p:nvGrpSpPr>
        <p:cNvPr id="1" name=""/>
        <p:cNvGrpSpPr/>
        <p:nvPr/>
      </p:nvGrpSpPr>
      <p:grpSpPr>
        <a:xfrm>
          <a:off x="0" y="0"/>
          <a:ext cx="0" cy="0"/>
          <a:chOff x="0" y="0"/>
          <a:chExt cx="0" cy="0"/>
        </a:xfrm>
      </p:grpSpPr>
      <p:sp>
        <p:nvSpPr>
          <p:cNvPr id="2" name="Title 1"/>
          <p:cNvSpPr>
            <a:spLocks noGrp="1"/>
          </p:cNvSpPr>
          <p:nvPr>
            <p:ph type="title"/>
          </p:nvPr>
        </p:nvSpPr>
        <p:spPr>
          <a:xfrm>
            <a:off x="666750" y="768580"/>
            <a:ext cx="10515600" cy="777875"/>
          </a:xfrm>
          <a:prstGeom prst="rect">
            <a:avLst/>
          </a:prstGeom>
        </p:spPr>
        <p:txBody>
          <a:bodyPr/>
          <a:lstStyle>
            <a:lvl1pPr>
              <a:defRPr b="1">
                <a:solidFill>
                  <a:schemeClr val="accent1"/>
                </a:solidFill>
              </a:defRPr>
            </a:lvl1pPr>
          </a:lstStyle>
          <a:p>
            <a:r>
              <a:rPr lang="en-US"/>
              <a:t>Click to edit Master title style</a:t>
            </a:r>
          </a:p>
        </p:txBody>
      </p:sp>
      <p:sp>
        <p:nvSpPr>
          <p:cNvPr id="3" name="Rectangle 2"/>
          <p:cNvSpPr/>
          <p:nvPr userDrawn="1"/>
        </p:nvSpPr>
        <p:spPr>
          <a:xfrm>
            <a:off x="0" y="0"/>
            <a:ext cx="12207240" cy="23089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4" name="Text Placeholder 4"/>
          <p:cNvSpPr>
            <a:spLocks noGrp="1"/>
          </p:cNvSpPr>
          <p:nvPr>
            <p:ph type="body" sz="quarter" idx="10" hasCustomPrompt="1"/>
          </p:nvPr>
        </p:nvSpPr>
        <p:spPr>
          <a:xfrm>
            <a:off x="666751" y="4247214"/>
            <a:ext cx="2828925" cy="1140203"/>
          </a:xfrm>
          <a:prstGeom prst="rect">
            <a:avLst/>
          </a:prstGeom>
        </p:spPr>
        <p:txBody>
          <a:bodyPr/>
          <a:lstStyle>
            <a:lvl1pPr marL="0" indent="0" algn="ctr">
              <a:buNone/>
              <a:defRPr sz="1800" b="0" baseline="0"/>
            </a:lvl1pPr>
            <a:lvl2pPr marL="457200" indent="0">
              <a:buNone/>
              <a:defRPr sz="1600"/>
            </a:lvl2pPr>
            <a:lvl3pPr marL="914400" indent="0">
              <a:buNone/>
              <a:defRPr sz="1600"/>
            </a:lvl3pPr>
            <a:lvl4pPr marL="1371600" indent="0">
              <a:buNone/>
              <a:defRPr sz="1600"/>
            </a:lvl4pPr>
            <a:lvl5pPr marL="1828800" indent="0">
              <a:buNone/>
              <a:defRPr sz="1600"/>
            </a:lvl5pPr>
          </a:lstStyle>
          <a:p>
            <a:pPr algn="ctr">
              <a:lnSpc>
                <a:spcPct val="120000"/>
              </a:lnSpc>
              <a:spcAft>
                <a:spcPts val="600"/>
              </a:spcAft>
            </a:pPr>
            <a:r>
              <a:rPr lang="en-US" b="1"/>
              <a:t>Lorem Ipsum</a:t>
            </a:r>
            <a:br>
              <a:rPr lang="en-US" b="1"/>
            </a:br>
            <a:r>
              <a:rPr lang="en-US" sz="1200" err="1"/>
              <a:t>Ut</a:t>
            </a:r>
            <a:r>
              <a:rPr lang="en-US" sz="1200"/>
              <a:t> </a:t>
            </a:r>
            <a:r>
              <a:rPr lang="en-US" sz="1200" err="1"/>
              <a:t>sagittis</a:t>
            </a:r>
            <a:r>
              <a:rPr lang="en-US" sz="1200"/>
              <a:t> </a:t>
            </a:r>
            <a:r>
              <a:rPr lang="en-US" sz="1200" err="1"/>
              <a:t>turpis</a:t>
            </a:r>
            <a:r>
              <a:rPr lang="en-US" sz="1200"/>
              <a:t> a </a:t>
            </a:r>
            <a:r>
              <a:rPr lang="en-US" sz="1200" err="1"/>
              <a:t>purus</a:t>
            </a:r>
            <a:r>
              <a:rPr lang="en-US" sz="1200"/>
              <a:t> porta dig </a:t>
            </a:r>
            <a:r>
              <a:rPr lang="en-US" sz="1200" err="1"/>
              <a:t>nissim</a:t>
            </a:r>
            <a:r>
              <a:rPr lang="en-US" sz="1200"/>
              <a:t>. 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a:t>
            </a:r>
          </a:p>
          <a:p>
            <a:pPr lvl="0"/>
            <a:endParaRPr lang="en-US"/>
          </a:p>
        </p:txBody>
      </p:sp>
      <p:sp>
        <p:nvSpPr>
          <p:cNvPr id="5" name="Text Placeholder 4"/>
          <p:cNvSpPr>
            <a:spLocks noGrp="1"/>
          </p:cNvSpPr>
          <p:nvPr>
            <p:ph type="body" sz="quarter" idx="11" hasCustomPrompt="1"/>
          </p:nvPr>
        </p:nvSpPr>
        <p:spPr>
          <a:xfrm>
            <a:off x="4592516" y="4247213"/>
            <a:ext cx="2828925" cy="1140203"/>
          </a:xfrm>
          <a:prstGeom prst="rect">
            <a:avLst/>
          </a:prstGeom>
        </p:spPr>
        <p:txBody>
          <a:bodyPr/>
          <a:lstStyle>
            <a:lvl1pPr marL="0" indent="0" algn="ctr">
              <a:buNone/>
              <a:defRPr sz="1800" b="0" baseline="0"/>
            </a:lvl1pPr>
            <a:lvl2pPr marL="457200" indent="0">
              <a:buNone/>
              <a:defRPr sz="1600"/>
            </a:lvl2pPr>
            <a:lvl3pPr marL="914400" indent="0">
              <a:buNone/>
              <a:defRPr sz="1600"/>
            </a:lvl3pPr>
            <a:lvl4pPr marL="1371600" indent="0">
              <a:buNone/>
              <a:defRPr sz="1600"/>
            </a:lvl4pPr>
            <a:lvl5pPr marL="1828800" indent="0">
              <a:buNone/>
              <a:defRPr sz="1600"/>
            </a:lvl5pPr>
          </a:lstStyle>
          <a:p>
            <a:pPr algn="ctr">
              <a:lnSpc>
                <a:spcPct val="120000"/>
              </a:lnSpc>
              <a:spcAft>
                <a:spcPts val="600"/>
              </a:spcAft>
            </a:pPr>
            <a:r>
              <a:rPr lang="en-US" b="1"/>
              <a:t>Lorem Ipsum</a:t>
            </a:r>
            <a:br>
              <a:rPr lang="en-US" b="1"/>
            </a:br>
            <a:r>
              <a:rPr lang="en-US" sz="1200" err="1"/>
              <a:t>Ut</a:t>
            </a:r>
            <a:r>
              <a:rPr lang="en-US" sz="1200"/>
              <a:t> </a:t>
            </a:r>
            <a:r>
              <a:rPr lang="en-US" sz="1200" err="1"/>
              <a:t>sagittis</a:t>
            </a:r>
            <a:r>
              <a:rPr lang="en-US" sz="1200"/>
              <a:t> </a:t>
            </a:r>
            <a:r>
              <a:rPr lang="en-US" sz="1200" err="1"/>
              <a:t>turpis</a:t>
            </a:r>
            <a:r>
              <a:rPr lang="en-US" sz="1200"/>
              <a:t> a </a:t>
            </a:r>
            <a:r>
              <a:rPr lang="en-US" sz="1200" err="1"/>
              <a:t>purus</a:t>
            </a:r>
            <a:r>
              <a:rPr lang="en-US" sz="1200"/>
              <a:t> porta dig </a:t>
            </a:r>
            <a:r>
              <a:rPr lang="en-US" sz="1200" err="1"/>
              <a:t>nissim</a:t>
            </a:r>
            <a:r>
              <a:rPr lang="en-US" sz="1200"/>
              <a:t>. 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a:t>
            </a:r>
          </a:p>
          <a:p>
            <a:pPr lvl="0"/>
            <a:endParaRPr lang="en-US"/>
          </a:p>
        </p:txBody>
      </p:sp>
      <p:sp>
        <p:nvSpPr>
          <p:cNvPr id="6" name="Text Placeholder 4"/>
          <p:cNvSpPr>
            <a:spLocks noGrp="1"/>
          </p:cNvSpPr>
          <p:nvPr>
            <p:ph type="body" sz="quarter" idx="12" hasCustomPrompt="1"/>
          </p:nvPr>
        </p:nvSpPr>
        <p:spPr>
          <a:xfrm>
            <a:off x="8353425" y="4247214"/>
            <a:ext cx="2828925" cy="1140203"/>
          </a:xfrm>
          <a:prstGeom prst="rect">
            <a:avLst/>
          </a:prstGeom>
        </p:spPr>
        <p:txBody>
          <a:bodyPr/>
          <a:lstStyle>
            <a:lvl1pPr marL="0" indent="0" algn="ctr">
              <a:buNone/>
              <a:defRPr sz="1800" b="0" baseline="0"/>
            </a:lvl1pPr>
            <a:lvl2pPr marL="457200" indent="0">
              <a:buNone/>
              <a:defRPr sz="1600"/>
            </a:lvl2pPr>
            <a:lvl3pPr marL="914400" indent="0">
              <a:buNone/>
              <a:defRPr sz="1600"/>
            </a:lvl3pPr>
            <a:lvl4pPr marL="1371600" indent="0">
              <a:buNone/>
              <a:defRPr sz="1600"/>
            </a:lvl4pPr>
            <a:lvl5pPr marL="1828800" indent="0">
              <a:buNone/>
              <a:defRPr sz="1600"/>
            </a:lvl5pPr>
          </a:lstStyle>
          <a:p>
            <a:pPr algn="ctr">
              <a:lnSpc>
                <a:spcPct val="120000"/>
              </a:lnSpc>
              <a:spcAft>
                <a:spcPts val="600"/>
              </a:spcAft>
            </a:pPr>
            <a:r>
              <a:rPr lang="en-US" b="1"/>
              <a:t>Lorem Ipsum</a:t>
            </a:r>
            <a:br>
              <a:rPr lang="en-US" b="1"/>
            </a:br>
            <a:r>
              <a:rPr lang="en-US" sz="1200" err="1"/>
              <a:t>Ut</a:t>
            </a:r>
            <a:r>
              <a:rPr lang="en-US" sz="1200"/>
              <a:t> </a:t>
            </a:r>
            <a:r>
              <a:rPr lang="en-US" sz="1200" err="1"/>
              <a:t>sagittis</a:t>
            </a:r>
            <a:r>
              <a:rPr lang="en-US" sz="1200"/>
              <a:t> </a:t>
            </a:r>
            <a:r>
              <a:rPr lang="en-US" sz="1200" err="1"/>
              <a:t>turpis</a:t>
            </a:r>
            <a:r>
              <a:rPr lang="en-US" sz="1200"/>
              <a:t> a </a:t>
            </a:r>
            <a:r>
              <a:rPr lang="en-US" sz="1200" err="1"/>
              <a:t>purus</a:t>
            </a:r>
            <a:r>
              <a:rPr lang="en-US" sz="1200"/>
              <a:t> porta dig </a:t>
            </a:r>
            <a:r>
              <a:rPr lang="en-US" sz="1200" err="1"/>
              <a:t>nissim</a:t>
            </a:r>
            <a:r>
              <a:rPr lang="en-US" sz="1200"/>
              <a:t>. 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a:t>
            </a:r>
          </a:p>
          <a:p>
            <a:pPr lvl="0"/>
            <a:endParaRPr lang="en-US"/>
          </a:p>
        </p:txBody>
      </p:sp>
      <p:sp>
        <p:nvSpPr>
          <p:cNvPr id="7" name="Content Placeholder 12"/>
          <p:cNvSpPr>
            <a:spLocks noGrp="1"/>
          </p:cNvSpPr>
          <p:nvPr>
            <p:ph sz="quarter" idx="13"/>
          </p:nvPr>
        </p:nvSpPr>
        <p:spPr>
          <a:xfrm>
            <a:off x="666750" y="2297721"/>
            <a:ext cx="2828925" cy="1949491"/>
          </a:xfrm>
          <a:prstGeom prst="rect">
            <a:avLst/>
          </a:prstGeom>
          <a:pattFill prst="wdUpDiag">
            <a:fgClr>
              <a:schemeClr val="tx1">
                <a:lumMod val="10000"/>
                <a:lumOff val="90000"/>
              </a:schemeClr>
            </a:fgClr>
            <a:bgClr>
              <a:schemeClr val="bg1">
                <a:lumMod val="85000"/>
              </a:schemeClr>
            </a:bgClr>
          </a:pattFill>
        </p:spPr>
        <p:txBody>
          <a:bodyPr anchor="b" anchorCtr="0"/>
          <a:lstStyle>
            <a:lvl1pPr marL="0" indent="0" algn="ctr">
              <a:buNone/>
              <a:defRPr sz="10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
        <p:nvSpPr>
          <p:cNvPr id="10" name="Content Placeholder 12"/>
          <p:cNvSpPr>
            <a:spLocks noGrp="1"/>
          </p:cNvSpPr>
          <p:nvPr>
            <p:ph sz="quarter" idx="14"/>
          </p:nvPr>
        </p:nvSpPr>
        <p:spPr>
          <a:xfrm>
            <a:off x="4592516" y="2297721"/>
            <a:ext cx="2828925" cy="1949491"/>
          </a:xfrm>
          <a:prstGeom prst="rect">
            <a:avLst/>
          </a:prstGeom>
          <a:pattFill prst="wdUpDiag">
            <a:fgClr>
              <a:schemeClr val="tx1">
                <a:lumMod val="10000"/>
                <a:lumOff val="90000"/>
              </a:schemeClr>
            </a:fgClr>
            <a:bgClr>
              <a:schemeClr val="bg1">
                <a:lumMod val="85000"/>
              </a:schemeClr>
            </a:bgClr>
          </a:pattFill>
        </p:spPr>
        <p:txBody>
          <a:bodyPr anchor="b" anchorCtr="0"/>
          <a:lstStyle>
            <a:lvl1pPr marL="0" indent="0" algn="ctr">
              <a:buNone/>
              <a:defRPr sz="10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
        <p:nvSpPr>
          <p:cNvPr id="11" name="Content Placeholder 12"/>
          <p:cNvSpPr>
            <a:spLocks noGrp="1"/>
          </p:cNvSpPr>
          <p:nvPr>
            <p:ph sz="quarter" idx="15"/>
          </p:nvPr>
        </p:nvSpPr>
        <p:spPr>
          <a:xfrm>
            <a:off x="8353425" y="2297723"/>
            <a:ext cx="2828925" cy="1949491"/>
          </a:xfrm>
          <a:prstGeom prst="rect">
            <a:avLst/>
          </a:prstGeom>
          <a:pattFill prst="wdUpDiag">
            <a:fgClr>
              <a:schemeClr val="tx1">
                <a:lumMod val="10000"/>
                <a:lumOff val="90000"/>
              </a:schemeClr>
            </a:fgClr>
            <a:bgClr>
              <a:schemeClr val="bg1">
                <a:lumMod val="85000"/>
              </a:schemeClr>
            </a:bgClr>
          </a:pattFill>
        </p:spPr>
        <p:txBody>
          <a:bodyPr anchor="b" anchorCtr="0"/>
          <a:lstStyle>
            <a:lvl1pPr marL="0" indent="0" algn="ctr">
              <a:buNone/>
              <a:defRPr sz="10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3860975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Green Title Bottom Bar">
    <p:spTree>
      <p:nvGrpSpPr>
        <p:cNvPr id="1" name=""/>
        <p:cNvGrpSpPr/>
        <p:nvPr/>
      </p:nvGrpSpPr>
      <p:grpSpPr>
        <a:xfrm>
          <a:off x="0" y="0"/>
          <a:ext cx="0" cy="0"/>
          <a:chOff x="0" y="0"/>
          <a:chExt cx="0" cy="0"/>
        </a:xfrm>
      </p:grpSpPr>
      <p:sp>
        <p:nvSpPr>
          <p:cNvPr id="2" name="Title 1"/>
          <p:cNvSpPr>
            <a:spLocks noGrp="1"/>
          </p:cNvSpPr>
          <p:nvPr>
            <p:ph type="title"/>
          </p:nvPr>
        </p:nvSpPr>
        <p:spPr>
          <a:xfrm>
            <a:off x="666750" y="450850"/>
            <a:ext cx="10515600" cy="777875"/>
          </a:xfrm>
          <a:prstGeom prst="rect">
            <a:avLst/>
          </a:prstGeom>
        </p:spPr>
        <p:txBody>
          <a:bodyPr/>
          <a:lstStyle>
            <a:lvl1pPr>
              <a:defRPr b="1">
                <a:solidFill>
                  <a:schemeClr val="accent1"/>
                </a:solidFill>
              </a:defRPr>
            </a:lvl1pPr>
          </a:lstStyle>
          <a:p>
            <a:r>
              <a:rPr lang="en-US"/>
              <a:t>Click to edit Master title style</a:t>
            </a:r>
          </a:p>
        </p:txBody>
      </p:sp>
      <p:sp>
        <p:nvSpPr>
          <p:cNvPr id="3" name="Rectangle 2"/>
          <p:cNvSpPr/>
          <p:nvPr userDrawn="1"/>
        </p:nvSpPr>
        <p:spPr>
          <a:xfrm>
            <a:off x="0" y="6627101"/>
            <a:ext cx="12207240" cy="230899"/>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Tree>
    <p:extLst>
      <p:ext uri="{BB962C8B-B14F-4D97-AF65-F5344CB8AC3E}">
        <p14:creationId xmlns:p14="http://schemas.microsoft.com/office/powerpoint/2010/main" val="30015153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Green Title Right Bar">
    <p:spTree>
      <p:nvGrpSpPr>
        <p:cNvPr id="1" name=""/>
        <p:cNvGrpSpPr/>
        <p:nvPr/>
      </p:nvGrpSpPr>
      <p:grpSpPr>
        <a:xfrm>
          <a:off x="0" y="0"/>
          <a:ext cx="0" cy="0"/>
          <a:chOff x="0" y="0"/>
          <a:chExt cx="0" cy="0"/>
        </a:xfrm>
      </p:grpSpPr>
      <p:sp>
        <p:nvSpPr>
          <p:cNvPr id="2" name="Title 1"/>
          <p:cNvSpPr>
            <a:spLocks noGrp="1"/>
          </p:cNvSpPr>
          <p:nvPr>
            <p:ph type="title"/>
          </p:nvPr>
        </p:nvSpPr>
        <p:spPr>
          <a:xfrm>
            <a:off x="666750" y="450850"/>
            <a:ext cx="10515600" cy="777875"/>
          </a:xfrm>
          <a:prstGeom prst="rect">
            <a:avLst/>
          </a:prstGeom>
        </p:spPr>
        <p:txBody>
          <a:bodyPr/>
          <a:lstStyle>
            <a:lvl1pPr>
              <a:defRPr b="1">
                <a:solidFill>
                  <a:schemeClr val="accent1"/>
                </a:solidFill>
              </a:defRPr>
            </a:lvl1pPr>
          </a:lstStyle>
          <a:p>
            <a:r>
              <a:rPr lang="en-US"/>
              <a:t>Click to edit Master title style</a:t>
            </a:r>
          </a:p>
        </p:txBody>
      </p:sp>
      <p:sp>
        <p:nvSpPr>
          <p:cNvPr id="4" name="Rectangle 3"/>
          <p:cNvSpPr/>
          <p:nvPr userDrawn="1"/>
        </p:nvSpPr>
        <p:spPr>
          <a:xfrm>
            <a:off x="11963400" y="1"/>
            <a:ext cx="228600" cy="68580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spTree>
    <p:extLst>
      <p:ext uri="{BB962C8B-B14F-4D97-AF65-F5344CB8AC3E}">
        <p14:creationId xmlns:p14="http://schemas.microsoft.com/office/powerpoint/2010/main" val="298230020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Green Title Left Bar">
    <p:spTree>
      <p:nvGrpSpPr>
        <p:cNvPr id="1" name=""/>
        <p:cNvGrpSpPr/>
        <p:nvPr/>
      </p:nvGrpSpPr>
      <p:grpSpPr>
        <a:xfrm>
          <a:off x="0" y="0"/>
          <a:ext cx="0" cy="0"/>
          <a:chOff x="0" y="0"/>
          <a:chExt cx="0" cy="0"/>
        </a:xfrm>
      </p:grpSpPr>
      <p:sp>
        <p:nvSpPr>
          <p:cNvPr id="2" name="Title 1"/>
          <p:cNvSpPr>
            <a:spLocks noGrp="1"/>
          </p:cNvSpPr>
          <p:nvPr>
            <p:ph type="title"/>
          </p:nvPr>
        </p:nvSpPr>
        <p:spPr>
          <a:xfrm>
            <a:off x="666750" y="450850"/>
            <a:ext cx="10515600" cy="777875"/>
          </a:xfrm>
          <a:prstGeom prst="rect">
            <a:avLst/>
          </a:prstGeom>
        </p:spPr>
        <p:txBody>
          <a:bodyPr/>
          <a:lstStyle>
            <a:lvl1pPr>
              <a:defRPr b="1">
                <a:solidFill>
                  <a:schemeClr val="accent1"/>
                </a:solidFill>
              </a:defRPr>
            </a:lvl1pPr>
          </a:lstStyle>
          <a:p>
            <a:r>
              <a:rPr lang="en-US"/>
              <a:t>Click to edit Master title style</a:t>
            </a:r>
          </a:p>
        </p:txBody>
      </p:sp>
      <p:sp>
        <p:nvSpPr>
          <p:cNvPr id="4" name="Rectangle 3"/>
          <p:cNvSpPr/>
          <p:nvPr userDrawn="1"/>
        </p:nvSpPr>
        <p:spPr>
          <a:xfrm>
            <a:off x="0" y="1"/>
            <a:ext cx="228600" cy="68580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spTree>
    <p:extLst>
      <p:ext uri="{BB962C8B-B14F-4D97-AF65-F5344CB8AC3E}">
        <p14:creationId xmlns:p14="http://schemas.microsoft.com/office/powerpoint/2010/main" val="9735591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en Title Paragraph Bar Left">
    <p:spTree>
      <p:nvGrpSpPr>
        <p:cNvPr id="1" name=""/>
        <p:cNvGrpSpPr/>
        <p:nvPr/>
      </p:nvGrpSpPr>
      <p:grpSpPr>
        <a:xfrm>
          <a:off x="0" y="0"/>
          <a:ext cx="0" cy="0"/>
          <a:chOff x="0" y="0"/>
          <a:chExt cx="0" cy="0"/>
        </a:xfrm>
      </p:grpSpPr>
      <p:sp>
        <p:nvSpPr>
          <p:cNvPr id="2" name="Title 1"/>
          <p:cNvSpPr>
            <a:spLocks noGrp="1"/>
          </p:cNvSpPr>
          <p:nvPr>
            <p:ph type="title"/>
          </p:nvPr>
        </p:nvSpPr>
        <p:spPr>
          <a:xfrm>
            <a:off x="1289538" y="2264264"/>
            <a:ext cx="9892812" cy="777874"/>
          </a:xfrm>
          <a:prstGeom prst="rect">
            <a:avLst/>
          </a:prstGeom>
        </p:spPr>
        <p:txBody>
          <a:bodyPr/>
          <a:lstStyle>
            <a:lvl1pPr algn="l">
              <a:defRPr b="1">
                <a:solidFill>
                  <a:schemeClr val="accent1"/>
                </a:solidFill>
              </a:defRPr>
            </a:lvl1pPr>
          </a:lstStyle>
          <a:p>
            <a:r>
              <a:rPr lang="en-US"/>
              <a:t>Click to edit Master title style</a:t>
            </a:r>
          </a:p>
        </p:txBody>
      </p:sp>
      <p:sp>
        <p:nvSpPr>
          <p:cNvPr id="4" name="Rectangle 3"/>
          <p:cNvSpPr/>
          <p:nvPr userDrawn="1"/>
        </p:nvSpPr>
        <p:spPr>
          <a:xfrm>
            <a:off x="0" y="1"/>
            <a:ext cx="228600" cy="68580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sp>
        <p:nvSpPr>
          <p:cNvPr id="5" name="Text Placeholder 10"/>
          <p:cNvSpPr>
            <a:spLocks noGrp="1"/>
          </p:cNvSpPr>
          <p:nvPr>
            <p:ph type="body" sz="quarter" idx="11" hasCustomPrompt="1"/>
          </p:nvPr>
        </p:nvSpPr>
        <p:spPr>
          <a:xfrm>
            <a:off x="1289538" y="3042138"/>
            <a:ext cx="9892812" cy="908540"/>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Tree>
    <p:extLst>
      <p:ext uri="{BB962C8B-B14F-4D97-AF65-F5344CB8AC3E}">
        <p14:creationId xmlns:p14="http://schemas.microsoft.com/office/powerpoint/2010/main" val="1628895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een 2col Title Paragrah Bottom">
    <p:spTree>
      <p:nvGrpSpPr>
        <p:cNvPr id="1" name=""/>
        <p:cNvGrpSpPr/>
        <p:nvPr/>
      </p:nvGrpSpPr>
      <p:grpSpPr>
        <a:xfrm>
          <a:off x="0" y="0"/>
          <a:ext cx="0" cy="0"/>
          <a:chOff x="0" y="0"/>
          <a:chExt cx="0" cy="0"/>
        </a:xfrm>
      </p:grpSpPr>
      <p:sp>
        <p:nvSpPr>
          <p:cNvPr id="2" name="Title 1"/>
          <p:cNvSpPr>
            <a:spLocks noGrp="1"/>
          </p:cNvSpPr>
          <p:nvPr>
            <p:ph type="title"/>
          </p:nvPr>
        </p:nvSpPr>
        <p:spPr>
          <a:xfrm>
            <a:off x="666750" y="2714447"/>
            <a:ext cx="4914900" cy="1419680"/>
          </a:xfrm>
          <a:prstGeom prst="rect">
            <a:avLst/>
          </a:prstGeom>
        </p:spPr>
        <p:txBody>
          <a:bodyPr/>
          <a:lstStyle>
            <a:lvl1pPr>
              <a:defRPr b="1">
                <a:solidFill>
                  <a:schemeClr val="accent1"/>
                </a:solidFill>
              </a:defRPr>
            </a:lvl1pPr>
          </a:lstStyle>
          <a:p>
            <a:r>
              <a:rPr lang="en-US"/>
              <a:t>Click to edit Master title style</a:t>
            </a:r>
          </a:p>
        </p:txBody>
      </p:sp>
      <p:sp>
        <p:nvSpPr>
          <p:cNvPr id="3" name="Rectangle 2"/>
          <p:cNvSpPr/>
          <p:nvPr userDrawn="1"/>
        </p:nvSpPr>
        <p:spPr>
          <a:xfrm>
            <a:off x="0" y="6627101"/>
            <a:ext cx="12207240" cy="230899"/>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6" name="Title 1" hidden="1"/>
          <p:cNvSpPr txBox="1">
            <a:spLocks/>
          </p:cNvSpPr>
          <p:nvPr userDrawn="1"/>
        </p:nvSpPr>
        <p:spPr>
          <a:xfrm>
            <a:off x="679455" y="1131539"/>
            <a:ext cx="4902195" cy="1408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D72"/>
                </a:solidFill>
                <a:cs typeface="Arial"/>
              </a:rPr>
              <a:t>Quisque vitae </a:t>
            </a:r>
          </a:p>
          <a:p>
            <a:r>
              <a:rPr lang="en-US" b="1">
                <a:solidFill>
                  <a:srgbClr val="002D72"/>
                </a:solidFill>
                <a:cs typeface="Arial"/>
              </a:rPr>
              <a:t>Crasnec interdum</a:t>
            </a:r>
            <a:endParaRPr lang="en-US" sz="6600" b="1" spc="100">
              <a:solidFill>
                <a:srgbClr val="002D72"/>
              </a:solidFill>
              <a:cs typeface="Arial"/>
            </a:endParaRPr>
          </a:p>
        </p:txBody>
      </p:sp>
      <p:sp>
        <p:nvSpPr>
          <p:cNvPr id="11" name="Text Placeholder 10"/>
          <p:cNvSpPr>
            <a:spLocks noGrp="1"/>
          </p:cNvSpPr>
          <p:nvPr>
            <p:ph type="body" sz="quarter" idx="11" hasCustomPrompt="1"/>
          </p:nvPr>
        </p:nvSpPr>
        <p:spPr>
          <a:xfrm>
            <a:off x="6096001" y="2714448"/>
            <a:ext cx="5405438" cy="1419679"/>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Tree>
    <p:extLst>
      <p:ext uri="{BB962C8B-B14F-4D97-AF65-F5344CB8AC3E}">
        <p14:creationId xmlns:p14="http://schemas.microsoft.com/office/powerpoint/2010/main" val="24687543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een 2col text bar bottom">
    <p:spTree>
      <p:nvGrpSpPr>
        <p:cNvPr id="1" name=""/>
        <p:cNvGrpSpPr/>
        <p:nvPr/>
      </p:nvGrpSpPr>
      <p:grpSpPr>
        <a:xfrm>
          <a:off x="0" y="0"/>
          <a:ext cx="0" cy="0"/>
          <a:chOff x="0" y="0"/>
          <a:chExt cx="0" cy="0"/>
        </a:xfrm>
      </p:grpSpPr>
      <p:sp>
        <p:nvSpPr>
          <p:cNvPr id="2" name="Title 1"/>
          <p:cNvSpPr>
            <a:spLocks noGrp="1"/>
          </p:cNvSpPr>
          <p:nvPr>
            <p:ph type="title"/>
          </p:nvPr>
        </p:nvSpPr>
        <p:spPr>
          <a:xfrm>
            <a:off x="666750" y="450850"/>
            <a:ext cx="10515600" cy="777875"/>
          </a:xfrm>
          <a:prstGeom prst="rect">
            <a:avLst/>
          </a:prstGeom>
        </p:spPr>
        <p:txBody>
          <a:bodyPr/>
          <a:lstStyle>
            <a:lvl1pPr algn="ctr">
              <a:defRPr b="1">
                <a:solidFill>
                  <a:schemeClr val="accent1"/>
                </a:solidFill>
              </a:defRPr>
            </a:lvl1pPr>
          </a:lstStyle>
          <a:p>
            <a:r>
              <a:rPr lang="en-US"/>
              <a:t>Click to edit Master title style</a:t>
            </a:r>
          </a:p>
        </p:txBody>
      </p:sp>
      <p:sp>
        <p:nvSpPr>
          <p:cNvPr id="3" name="Rectangle 2"/>
          <p:cNvSpPr/>
          <p:nvPr userDrawn="1"/>
        </p:nvSpPr>
        <p:spPr>
          <a:xfrm>
            <a:off x="0" y="6627101"/>
            <a:ext cx="12207240" cy="230899"/>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6" name="Text Placeholder 4"/>
          <p:cNvSpPr>
            <a:spLocks noGrp="1"/>
          </p:cNvSpPr>
          <p:nvPr>
            <p:ph type="body" sz="quarter" idx="11" hasCustomPrompt="1"/>
          </p:nvPr>
        </p:nvSpPr>
        <p:spPr>
          <a:xfrm>
            <a:off x="6096000" y="1852247"/>
            <a:ext cx="5086350" cy="3434860"/>
          </a:xfrm>
          <a:prstGeom prst="rect">
            <a:avLst/>
          </a:prstGeom>
        </p:spPr>
        <p:txBody>
          <a:bodyPr/>
          <a:lstStyle>
            <a:lvl1pPr marL="285750" marR="0" indent="-285750" algn="l" defTabSz="914400" rtl="0" eaLnBrk="1" fontAlgn="auto" latinLnBrk="0" hangingPunct="1">
              <a:lnSpc>
                <a:spcPct val="130000"/>
              </a:lnSpc>
              <a:spcBef>
                <a:spcPts val="1000"/>
              </a:spcBef>
              <a:spcAft>
                <a:spcPts val="1200"/>
              </a:spcAft>
              <a:buClr>
                <a:schemeClr val="accent4"/>
              </a:buClr>
              <a:buSzTx/>
              <a:buFont typeface="Wingdings" charset="2"/>
              <a:buChar char="§"/>
              <a:tabLst/>
              <a:defRPr sz="1600"/>
            </a:lvl1pPr>
            <a:lvl2pPr>
              <a:defRPr sz="1600"/>
            </a:lvl2pPr>
            <a:lvl3pPr>
              <a:defRPr sz="1600"/>
            </a:lvl3pPr>
            <a:lvl4pPr>
              <a:defRPr sz="1600"/>
            </a:lvl4pPr>
            <a:lvl5pPr>
              <a:defRPr sz="1600"/>
            </a:lvl5pPr>
          </a:lstStyle>
          <a:p>
            <a:pPr marL="285750" indent="-285750">
              <a:lnSpc>
                <a:spcPct val="130000"/>
              </a:lnSpc>
              <a:spcAft>
                <a:spcPts val="1200"/>
              </a:spcAft>
              <a:buFont typeface="Arial" charset="0"/>
              <a:buChar char="•"/>
            </a:pPr>
            <a:r>
              <a:rPr lang="en-US" sz="1600" err="1"/>
              <a:t>Ut</a:t>
            </a:r>
            <a:r>
              <a:rPr lang="en-US" sz="1600"/>
              <a:t> </a:t>
            </a:r>
            <a:r>
              <a:rPr lang="en-US" sz="1600" err="1"/>
              <a:t>sagittis</a:t>
            </a:r>
            <a:r>
              <a:rPr lang="en-US" sz="1600"/>
              <a:t> </a:t>
            </a:r>
            <a:r>
              <a:rPr lang="en-US" sz="1600" err="1"/>
              <a:t>turpis</a:t>
            </a:r>
            <a:r>
              <a:rPr lang="en-US" sz="1600"/>
              <a:t> a </a:t>
            </a:r>
            <a:r>
              <a:rPr lang="en-US" sz="1600" err="1"/>
              <a:t>purus</a:t>
            </a:r>
            <a:r>
              <a:rPr lang="en-US" sz="1600"/>
              <a:t> porta </a:t>
            </a:r>
            <a:r>
              <a:rPr lang="en-US" sz="1600" err="1"/>
              <a:t>dignissim</a:t>
            </a:r>
            <a:r>
              <a:rPr lang="en-US" sz="1600"/>
              <a:t>. Lorem ipsum dolor sit </a:t>
            </a:r>
            <a:r>
              <a:rPr lang="en-US" sz="1600" err="1"/>
              <a:t>amet</a:t>
            </a:r>
            <a:endParaRPr lang="en-US" sz="1600"/>
          </a:p>
          <a:p>
            <a:pPr marL="285750" indent="-285750">
              <a:lnSpc>
                <a:spcPct val="130000"/>
              </a:lnSpc>
              <a:spcAft>
                <a:spcPts val="1200"/>
              </a:spcAft>
              <a:buFont typeface="Arial" charset="0"/>
              <a:buChar char="•"/>
            </a:pPr>
            <a:r>
              <a:rPr lang="en-US" sz="1600" err="1"/>
              <a:t>Cras</a:t>
            </a:r>
            <a:r>
              <a:rPr lang="en-US" sz="1600"/>
              <a:t> </a:t>
            </a:r>
            <a:r>
              <a:rPr lang="en-US" sz="1600" err="1"/>
              <a:t>aliquet</a:t>
            </a:r>
            <a:r>
              <a:rPr lang="en-US" sz="1600"/>
              <a:t> </a:t>
            </a:r>
            <a:r>
              <a:rPr lang="en-US" sz="1600" err="1"/>
              <a:t>tortor</a:t>
            </a:r>
            <a:r>
              <a:rPr lang="en-US" sz="1600"/>
              <a:t> sit </a:t>
            </a:r>
            <a:r>
              <a:rPr lang="en-US" sz="1600" err="1"/>
              <a:t>amet</a:t>
            </a:r>
            <a:r>
              <a:rPr lang="en-US" sz="1600"/>
              <a:t> </a:t>
            </a:r>
            <a:r>
              <a:rPr lang="en-US" sz="1600" err="1"/>
              <a:t>varius</a:t>
            </a:r>
            <a:r>
              <a:rPr lang="en-US" sz="1600"/>
              <a:t> </a:t>
            </a:r>
            <a:r>
              <a:rPr lang="en-US" sz="1600" err="1"/>
              <a:t>fermentum</a:t>
            </a:r>
            <a:r>
              <a:rPr lang="en-US" sz="1600"/>
              <a:t>. </a:t>
            </a:r>
            <a:r>
              <a:rPr lang="en-US" sz="1600" err="1"/>
              <a:t>Cras</a:t>
            </a:r>
            <a:r>
              <a:rPr lang="en-US" sz="1600"/>
              <a:t> </a:t>
            </a:r>
            <a:r>
              <a:rPr lang="en-US" sz="1600" err="1"/>
              <a:t>nec</a:t>
            </a:r>
            <a:r>
              <a:rPr lang="en-US" sz="1600"/>
              <a:t> </a:t>
            </a:r>
            <a:r>
              <a:rPr lang="en-US" sz="1600" err="1"/>
              <a:t>interdum</a:t>
            </a:r>
            <a:r>
              <a:rPr lang="en-US" sz="1600"/>
              <a:t> </a:t>
            </a:r>
            <a:r>
              <a:rPr lang="en-US" sz="1600" err="1"/>
              <a:t>nibh</a:t>
            </a:r>
            <a:r>
              <a:rPr lang="en-US" sz="1600"/>
              <a:t>, </a:t>
            </a:r>
            <a:r>
              <a:rPr lang="en-US" sz="1600" err="1"/>
              <a:t>ut</a:t>
            </a:r>
            <a:r>
              <a:rPr lang="en-US" sz="1600"/>
              <a:t> </a:t>
            </a:r>
            <a:r>
              <a:rPr lang="en-US" sz="1600" err="1"/>
              <a:t>facilisis</a:t>
            </a:r>
            <a:r>
              <a:rPr lang="en-US" sz="1600"/>
              <a:t> </a:t>
            </a:r>
            <a:r>
              <a:rPr lang="en-US" sz="1600" err="1"/>
              <a:t>purus</a:t>
            </a:r>
            <a:endParaRPr lang="en-US" sz="1600"/>
          </a:p>
          <a:p>
            <a:pPr marL="285750" indent="-285750">
              <a:lnSpc>
                <a:spcPct val="130000"/>
              </a:lnSpc>
              <a:spcAft>
                <a:spcPts val="1200"/>
              </a:spcAft>
              <a:buFont typeface="Arial" charset="0"/>
              <a:buChar char="•"/>
            </a:pPr>
            <a:r>
              <a:rPr lang="en-US" sz="1600" err="1"/>
              <a:t>Donec</a:t>
            </a:r>
            <a:r>
              <a:rPr lang="en-US" sz="1600"/>
              <a:t> in </a:t>
            </a:r>
            <a:r>
              <a:rPr lang="en-US" sz="1600" err="1"/>
              <a:t>enim</a:t>
            </a:r>
            <a:r>
              <a:rPr lang="en-US" sz="1600"/>
              <a:t> </a:t>
            </a:r>
            <a:r>
              <a:rPr lang="en-US" sz="1600" err="1"/>
              <a:t>metus</a:t>
            </a:r>
            <a:r>
              <a:rPr lang="en-US" sz="1600"/>
              <a:t>. </a:t>
            </a:r>
            <a:r>
              <a:rPr lang="en-US" sz="1600" err="1"/>
              <a:t>Sed</a:t>
            </a:r>
            <a:r>
              <a:rPr lang="en-US" sz="1600"/>
              <a:t> </a:t>
            </a:r>
            <a:r>
              <a:rPr lang="en-US" sz="1600" err="1"/>
              <a:t>ultricies</a:t>
            </a:r>
            <a:r>
              <a:rPr lang="en-US" sz="1600"/>
              <a:t> </a:t>
            </a:r>
            <a:r>
              <a:rPr lang="en-US" sz="1600" err="1"/>
              <a:t>vestibulum</a:t>
            </a:r>
            <a:r>
              <a:rPr lang="en-US" sz="1600"/>
              <a:t> </a:t>
            </a:r>
            <a:r>
              <a:rPr lang="en-US" sz="1600" err="1"/>
              <a:t>purus</a:t>
            </a:r>
            <a:r>
              <a:rPr lang="en-US" sz="1600"/>
              <a:t> id </a:t>
            </a:r>
            <a:r>
              <a:rPr lang="en-US" sz="1600" err="1"/>
              <a:t>iaculis</a:t>
            </a:r>
            <a:r>
              <a:rPr lang="en-US" sz="1600"/>
              <a:t>. Nunc </a:t>
            </a:r>
            <a:r>
              <a:rPr lang="en-US" sz="1600" err="1"/>
              <a:t>scelerisque</a:t>
            </a:r>
            <a:r>
              <a:rPr lang="en-US" sz="1600"/>
              <a:t> </a:t>
            </a:r>
            <a:r>
              <a:rPr lang="en-US" sz="1600" err="1"/>
              <a:t>vulputate</a:t>
            </a:r>
            <a:r>
              <a:rPr lang="en-US" sz="1600"/>
              <a:t> </a:t>
            </a:r>
            <a:r>
              <a:rPr lang="en-US" sz="1600" err="1"/>
              <a:t>est</a:t>
            </a:r>
            <a:r>
              <a:rPr lang="en-US" sz="1600"/>
              <a:t> id </a:t>
            </a:r>
            <a:r>
              <a:rPr lang="en-US" sz="1600" err="1"/>
              <a:t>varius</a:t>
            </a:r>
            <a:r>
              <a:rPr lang="en-US" sz="1600"/>
              <a:t>.</a:t>
            </a:r>
          </a:p>
        </p:txBody>
      </p:sp>
      <p:sp>
        <p:nvSpPr>
          <p:cNvPr id="7" name="Text Placeholder 4"/>
          <p:cNvSpPr>
            <a:spLocks noGrp="1"/>
          </p:cNvSpPr>
          <p:nvPr>
            <p:ph type="body" sz="quarter" idx="12" hasCustomPrompt="1"/>
          </p:nvPr>
        </p:nvSpPr>
        <p:spPr>
          <a:xfrm>
            <a:off x="666750" y="1852247"/>
            <a:ext cx="5086350" cy="3434860"/>
          </a:xfrm>
          <a:prstGeom prst="rect">
            <a:avLst/>
          </a:prstGeom>
        </p:spPr>
        <p:txBody>
          <a:bodyPr/>
          <a:lstStyle>
            <a:lvl1pPr marL="285750" marR="0" indent="-285750" algn="l" defTabSz="914400" rtl="0" eaLnBrk="1" fontAlgn="auto" latinLnBrk="0" hangingPunct="1">
              <a:lnSpc>
                <a:spcPct val="130000"/>
              </a:lnSpc>
              <a:spcBef>
                <a:spcPts val="1000"/>
              </a:spcBef>
              <a:spcAft>
                <a:spcPts val="1200"/>
              </a:spcAft>
              <a:buClr>
                <a:schemeClr val="accent4"/>
              </a:buClr>
              <a:buSzTx/>
              <a:buFont typeface="Wingdings" charset="2"/>
              <a:buChar char="§"/>
              <a:tabLst/>
              <a:defRPr sz="1600"/>
            </a:lvl1pPr>
            <a:lvl2pPr>
              <a:defRPr sz="1600"/>
            </a:lvl2pPr>
            <a:lvl3pPr>
              <a:defRPr sz="1600"/>
            </a:lvl3pPr>
            <a:lvl4pPr>
              <a:defRPr sz="1600"/>
            </a:lvl4pPr>
            <a:lvl5pPr>
              <a:defRPr sz="1600"/>
            </a:lvl5pPr>
          </a:lstStyle>
          <a:p>
            <a:pPr marL="285750" indent="-285750">
              <a:lnSpc>
                <a:spcPct val="130000"/>
              </a:lnSpc>
              <a:spcAft>
                <a:spcPts val="1200"/>
              </a:spcAft>
              <a:buFont typeface="Arial" charset="0"/>
              <a:buChar char="•"/>
            </a:pPr>
            <a:r>
              <a:rPr lang="en-US" sz="1600" err="1"/>
              <a:t>Ut</a:t>
            </a:r>
            <a:r>
              <a:rPr lang="en-US" sz="1600"/>
              <a:t> </a:t>
            </a:r>
            <a:r>
              <a:rPr lang="en-US" sz="1600" err="1"/>
              <a:t>sagittis</a:t>
            </a:r>
            <a:r>
              <a:rPr lang="en-US" sz="1600"/>
              <a:t> </a:t>
            </a:r>
            <a:r>
              <a:rPr lang="en-US" sz="1600" err="1"/>
              <a:t>turpis</a:t>
            </a:r>
            <a:r>
              <a:rPr lang="en-US" sz="1600"/>
              <a:t> a </a:t>
            </a:r>
            <a:r>
              <a:rPr lang="en-US" sz="1600" err="1"/>
              <a:t>purus</a:t>
            </a:r>
            <a:r>
              <a:rPr lang="en-US" sz="1600"/>
              <a:t> porta </a:t>
            </a:r>
            <a:r>
              <a:rPr lang="en-US" sz="1600" err="1"/>
              <a:t>dignissim</a:t>
            </a:r>
            <a:r>
              <a:rPr lang="en-US" sz="1600"/>
              <a:t>. Lorem ipsum dolor sit </a:t>
            </a:r>
            <a:r>
              <a:rPr lang="en-US" sz="1600" err="1"/>
              <a:t>amet</a:t>
            </a:r>
            <a:endParaRPr lang="en-US" sz="1600"/>
          </a:p>
          <a:p>
            <a:pPr marL="285750" indent="-285750">
              <a:lnSpc>
                <a:spcPct val="130000"/>
              </a:lnSpc>
              <a:spcAft>
                <a:spcPts val="1200"/>
              </a:spcAft>
              <a:buFont typeface="Arial" charset="0"/>
              <a:buChar char="•"/>
            </a:pPr>
            <a:r>
              <a:rPr lang="en-US" sz="1600" err="1"/>
              <a:t>Cras</a:t>
            </a:r>
            <a:r>
              <a:rPr lang="en-US" sz="1600"/>
              <a:t> </a:t>
            </a:r>
            <a:r>
              <a:rPr lang="en-US" sz="1600" err="1"/>
              <a:t>aliquet</a:t>
            </a:r>
            <a:r>
              <a:rPr lang="en-US" sz="1600"/>
              <a:t> </a:t>
            </a:r>
            <a:r>
              <a:rPr lang="en-US" sz="1600" err="1"/>
              <a:t>tortor</a:t>
            </a:r>
            <a:r>
              <a:rPr lang="en-US" sz="1600"/>
              <a:t> sit </a:t>
            </a:r>
            <a:r>
              <a:rPr lang="en-US" sz="1600" err="1"/>
              <a:t>amet</a:t>
            </a:r>
            <a:r>
              <a:rPr lang="en-US" sz="1600"/>
              <a:t> </a:t>
            </a:r>
            <a:r>
              <a:rPr lang="en-US" sz="1600" err="1"/>
              <a:t>varius</a:t>
            </a:r>
            <a:r>
              <a:rPr lang="en-US" sz="1600"/>
              <a:t> </a:t>
            </a:r>
            <a:r>
              <a:rPr lang="en-US" sz="1600" err="1"/>
              <a:t>fermentum</a:t>
            </a:r>
            <a:r>
              <a:rPr lang="en-US" sz="1600"/>
              <a:t>. </a:t>
            </a:r>
            <a:r>
              <a:rPr lang="en-US" sz="1600" err="1"/>
              <a:t>Cras</a:t>
            </a:r>
            <a:r>
              <a:rPr lang="en-US" sz="1600"/>
              <a:t> </a:t>
            </a:r>
            <a:r>
              <a:rPr lang="en-US" sz="1600" err="1"/>
              <a:t>nec</a:t>
            </a:r>
            <a:r>
              <a:rPr lang="en-US" sz="1600"/>
              <a:t> </a:t>
            </a:r>
            <a:r>
              <a:rPr lang="en-US" sz="1600" err="1"/>
              <a:t>interdum</a:t>
            </a:r>
            <a:r>
              <a:rPr lang="en-US" sz="1600"/>
              <a:t> </a:t>
            </a:r>
            <a:r>
              <a:rPr lang="en-US" sz="1600" err="1"/>
              <a:t>nibh</a:t>
            </a:r>
            <a:r>
              <a:rPr lang="en-US" sz="1600"/>
              <a:t>, </a:t>
            </a:r>
            <a:r>
              <a:rPr lang="en-US" sz="1600" err="1"/>
              <a:t>ut</a:t>
            </a:r>
            <a:r>
              <a:rPr lang="en-US" sz="1600"/>
              <a:t> </a:t>
            </a:r>
            <a:r>
              <a:rPr lang="en-US" sz="1600" err="1"/>
              <a:t>facilisis</a:t>
            </a:r>
            <a:r>
              <a:rPr lang="en-US" sz="1600"/>
              <a:t> </a:t>
            </a:r>
            <a:r>
              <a:rPr lang="en-US" sz="1600" err="1"/>
              <a:t>purus</a:t>
            </a:r>
            <a:endParaRPr lang="en-US" sz="1600"/>
          </a:p>
          <a:p>
            <a:pPr marL="285750" indent="-285750">
              <a:lnSpc>
                <a:spcPct val="130000"/>
              </a:lnSpc>
              <a:spcAft>
                <a:spcPts val="1200"/>
              </a:spcAft>
              <a:buFont typeface="Arial" charset="0"/>
              <a:buChar char="•"/>
            </a:pPr>
            <a:r>
              <a:rPr lang="en-US" sz="1600" err="1"/>
              <a:t>Donec</a:t>
            </a:r>
            <a:r>
              <a:rPr lang="en-US" sz="1600"/>
              <a:t> in </a:t>
            </a:r>
            <a:r>
              <a:rPr lang="en-US" sz="1600" err="1"/>
              <a:t>enim</a:t>
            </a:r>
            <a:r>
              <a:rPr lang="en-US" sz="1600"/>
              <a:t> </a:t>
            </a:r>
            <a:r>
              <a:rPr lang="en-US" sz="1600" err="1"/>
              <a:t>metus</a:t>
            </a:r>
            <a:r>
              <a:rPr lang="en-US" sz="1600"/>
              <a:t>. </a:t>
            </a:r>
            <a:r>
              <a:rPr lang="en-US" sz="1600" err="1"/>
              <a:t>Sed</a:t>
            </a:r>
            <a:r>
              <a:rPr lang="en-US" sz="1600"/>
              <a:t> </a:t>
            </a:r>
            <a:r>
              <a:rPr lang="en-US" sz="1600" err="1"/>
              <a:t>ultricies</a:t>
            </a:r>
            <a:r>
              <a:rPr lang="en-US" sz="1600"/>
              <a:t> </a:t>
            </a:r>
            <a:r>
              <a:rPr lang="en-US" sz="1600" err="1"/>
              <a:t>vestibulum</a:t>
            </a:r>
            <a:r>
              <a:rPr lang="en-US" sz="1600"/>
              <a:t> </a:t>
            </a:r>
            <a:r>
              <a:rPr lang="en-US" sz="1600" err="1"/>
              <a:t>purus</a:t>
            </a:r>
            <a:r>
              <a:rPr lang="en-US" sz="1600"/>
              <a:t> id </a:t>
            </a:r>
            <a:r>
              <a:rPr lang="en-US" sz="1600" err="1"/>
              <a:t>iaculis</a:t>
            </a:r>
            <a:r>
              <a:rPr lang="en-US" sz="1600"/>
              <a:t>. Nunc </a:t>
            </a:r>
            <a:r>
              <a:rPr lang="en-US" sz="1600" err="1"/>
              <a:t>scelerisque</a:t>
            </a:r>
            <a:r>
              <a:rPr lang="en-US" sz="1600"/>
              <a:t> </a:t>
            </a:r>
            <a:r>
              <a:rPr lang="en-US" sz="1600" err="1"/>
              <a:t>vulputate</a:t>
            </a:r>
            <a:r>
              <a:rPr lang="en-US" sz="1600"/>
              <a:t> </a:t>
            </a:r>
            <a:r>
              <a:rPr lang="en-US" sz="1600" err="1"/>
              <a:t>est</a:t>
            </a:r>
            <a:r>
              <a:rPr lang="en-US" sz="1600"/>
              <a:t> id </a:t>
            </a:r>
            <a:r>
              <a:rPr lang="en-US" sz="1600" err="1"/>
              <a:t>varius</a:t>
            </a:r>
            <a:r>
              <a:rPr lang="en-US" sz="1600"/>
              <a:t>.</a:t>
            </a:r>
          </a:p>
        </p:txBody>
      </p:sp>
    </p:spTree>
    <p:extLst>
      <p:ext uri="{BB962C8B-B14F-4D97-AF65-F5344CB8AC3E}">
        <p14:creationId xmlns:p14="http://schemas.microsoft.com/office/powerpoint/2010/main" val="3550297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een 2row Alt bar top">
    <p:spTree>
      <p:nvGrpSpPr>
        <p:cNvPr id="1" name=""/>
        <p:cNvGrpSpPr/>
        <p:nvPr/>
      </p:nvGrpSpPr>
      <p:grpSpPr>
        <a:xfrm>
          <a:off x="0" y="0"/>
          <a:ext cx="0" cy="0"/>
          <a:chOff x="0" y="0"/>
          <a:chExt cx="0" cy="0"/>
        </a:xfrm>
      </p:grpSpPr>
      <p:sp>
        <p:nvSpPr>
          <p:cNvPr id="2" name="Title 1"/>
          <p:cNvSpPr>
            <a:spLocks noGrp="1"/>
          </p:cNvSpPr>
          <p:nvPr>
            <p:ph type="title"/>
          </p:nvPr>
        </p:nvSpPr>
        <p:spPr>
          <a:xfrm>
            <a:off x="666750" y="1120109"/>
            <a:ext cx="4914900" cy="1419680"/>
          </a:xfrm>
          <a:prstGeom prst="rect">
            <a:avLst/>
          </a:prstGeom>
        </p:spPr>
        <p:txBody>
          <a:bodyPr/>
          <a:lstStyle>
            <a:lvl1pPr>
              <a:defRPr b="1">
                <a:solidFill>
                  <a:schemeClr val="accent1"/>
                </a:solidFill>
              </a:defRPr>
            </a:lvl1pPr>
          </a:lstStyle>
          <a:p>
            <a:r>
              <a:rPr lang="en-US"/>
              <a:t>Click to edit Master title style</a:t>
            </a:r>
          </a:p>
        </p:txBody>
      </p:sp>
      <p:sp>
        <p:nvSpPr>
          <p:cNvPr id="3" name="Rectangle 2"/>
          <p:cNvSpPr/>
          <p:nvPr userDrawn="1"/>
        </p:nvSpPr>
        <p:spPr>
          <a:xfrm>
            <a:off x="0" y="0"/>
            <a:ext cx="12207240" cy="230899"/>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6" name="Title 1" hidden="1"/>
          <p:cNvSpPr txBox="1">
            <a:spLocks/>
          </p:cNvSpPr>
          <p:nvPr userDrawn="1"/>
        </p:nvSpPr>
        <p:spPr>
          <a:xfrm>
            <a:off x="679455" y="1131539"/>
            <a:ext cx="4902195" cy="1408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D72"/>
                </a:solidFill>
                <a:cs typeface="Arial"/>
              </a:rPr>
              <a:t>Quisque vitae </a:t>
            </a:r>
          </a:p>
          <a:p>
            <a:r>
              <a:rPr lang="en-US" b="1">
                <a:solidFill>
                  <a:srgbClr val="002D72"/>
                </a:solidFill>
                <a:cs typeface="Arial"/>
              </a:rPr>
              <a:t>Crasnec interdum</a:t>
            </a:r>
            <a:endParaRPr lang="en-US" sz="6600" b="1" spc="100">
              <a:solidFill>
                <a:srgbClr val="002D72"/>
              </a:solidFill>
              <a:cs typeface="Arial"/>
            </a:endParaRPr>
          </a:p>
        </p:txBody>
      </p:sp>
      <p:sp>
        <p:nvSpPr>
          <p:cNvPr id="11" name="Text Placeholder 10"/>
          <p:cNvSpPr>
            <a:spLocks noGrp="1"/>
          </p:cNvSpPr>
          <p:nvPr>
            <p:ph type="body" sz="quarter" idx="11" hasCustomPrompt="1"/>
          </p:nvPr>
        </p:nvSpPr>
        <p:spPr>
          <a:xfrm>
            <a:off x="6096001" y="1120110"/>
            <a:ext cx="5405438" cy="1419679"/>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
        <p:nvSpPr>
          <p:cNvPr id="13" name="Content Placeholder 12"/>
          <p:cNvSpPr>
            <a:spLocks noGrp="1"/>
          </p:cNvSpPr>
          <p:nvPr>
            <p:ph sz="quarter" idx="12"/>
          </p:nvPr>
        </p:nvSpPr>
        <p:spPr>
          <a:xfrm>
            <a:off x="0" y="3428999"/>
            <a:ext cx="12192000" cy="3429001"/>
          </a:xfrm>
          <a:prstGeom prst="rect">
            <a:avLst/>
          </a:prstGeom>
          <a:pattFill prst="wdUpDiag">
            <a:fgClr>
              <a:schemeClr val="tx1">
                <a:lumMod val="10000"/>
                <a:lumOff val="90000"/>
              </a:schemeClr>
            </a:fgClr>
            <a:bgClr>
              <a:schemeClr val="bg1">
                <a:lumMod val="85000"/>
              </a:schemeClr>
            </a:bgClr>
          </a:pattFill>
        </p:spPr>
        <p:txBody>
          <a:bodyPr anchor="t" anchorCtr="0"/>
          <a:lstStyle>
            <a:lvl1pPr marL="0" indent="0" algn="ctr">
              <a:buNone/>
              <a:defRPr sz="14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33270493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Key Messag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352B01C-6221-4399-B6EA-0F4E00B3911C}"/>
              </a:ext>
            </a:extLst>
          </p:cNvPr>
          <p:cNvCxnSpPr>
            <a:cxnSpLocks/>
          </p:cNvCxnSpPr>
          <p:nvPr userDrawn="1"/>
        </p:nvCxnSpPr>
        <p:spPr>
          <a:xfrm>
            <a:off x="711277" y="713517"/>
            <a:ext cx="10848975"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629B9CEC-A2F8-4DF2-B1A6-5B7801CADC1C}"/>
              </a:ext>
            </a:extLst>
          </p:cNvPr>
          <p:cNvSpPr>
            <a:spLocks noGrp="1"/>
          </p:cNvSpPr>
          <p:nvPr>
            <p:ph type="body" sz="quarter" idx="12" hasCustomPrompt="1"/>
          </p:nvPr>
        </p:nvSpPr>
        <p:spPr>
          <a:xfrm>
            <a:off x="711277" y="780466"/>
            <a:ext cx="10848974" cy="313932"/>
          </a:xfrm>
          <a:prstGeom prst="rect">
            <a:avLst/>
          </a:prstGeom>
        </p:spPr>
        <p:txBody>
          <a:bodyPr wrap="square">
            <a:spAutoFit/>
          </a:bodyPr>
          <a:lstStyle>
            <a:lvl1pPr marL="0" indent="0">
              <a:buNone/>
              <a:defRPr sz="16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r>
              <a:rPr lang="en-US"/>
              <a:t>Key message goes here. This may extend over two lines.</a:t>
            </a:r>
          </a:p>
        </p:txBody>
      </p:sp>
      <p:sp>
        <p:nvSpPr>
          <p:cNvPr id="17" name="Text Placeholder 16">
            <a:extLst>
              <a:ext uri="{FF2B5EF4-FFF2-40B4-BE49-F238E27FC236}">
                <a16:creationId xmlns:a16="http://schemas.microsoft.com/office/drawing/2014/main" id="{98C42A86-3ED7-47C6-B4A8-01910EAA7500}"/>
              </a:ext>
            </a:extLst>
          </p:cNvPr>
          <p:cNvSpPr>
            <a:spLocks noGrp="1"/>
          </p:cNvSpPr>
          <p:nvPr>
            <p:ph type="body" sz="quarter" idx="13" hasCustomPrompt="1"/>
          </p:nvPr>
        </p:nvSpPr>
        <p:spPr>
          <a:xfrm>
            <a:off x="631749" y="198013"/>
            <a:ext cx="10928502" cy="512516"/>
          </a:xfrm>
          <a:prstGeom prst="rect">
            <a:avLst/>
          </a:prstGeom>
        </p:spPr>
        <p:txBody>
          <a:bodyPr wrap="square">
            <a:noAutofit/>
          </a:bodyPr>
          <a:lstStyle>
            <a:lvl1pPr marL="0" indent="0">
              <a:buNone/>
              <a:defRPr sz="32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r>
              <a:rPr lang="en-US"/>
              <a:t>Slide Title Goes Here</a:t>
            </a:r>
          </a:p>
        </p:txBody>
      </p:sp>
    </p:spTree>
    <p:extLst>
      <p:ext uri="{BB962C8B-B14F-4D97-AF65-F5344CB8AC3E}">
        <p14:creationId xmlns:p14="http://schemas.microsoft.com/office/powerpoint/2010/main" val="3472188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een 2row Alt bar bottom">
    <p:spTree>
      <p:nvGrpSpPr>
        <p:cNvPr id="1" name=""/>
        <p:cNvGrpSpPr/>
        <p:nvPr/>
      </p:nvGrpSpPr>
      <p:grpSpPr>
        <a:xfrm>
          <a:off x="0" y="0"/>
          <a:ext cx="0" cy="0"/>
          <a:chOff x="0" y="0"/>
          <a:chExt cx="0" cy="0"/>
        </a:xfrm>
      </p:grpSpPr>
      <p:sp>
        <p:nvSpPr>
          <p:cNvPr id="2" name="Title 1"/>
          <p:cNvSpPr>
            <a:spLocks noGrp="1"/>
          </p:cNvSpPr>
          <p:nvPr>
            <p:ph type="title"/>
          </p:nvPr>
        </p:nvSpPr>
        <p:spPr>
          <a:xfrm>
            <a:off x="666750" y="4308786"/>
            <a:ext cx="4914900" cy="1419680"/>
          </a:xfrm>
          <a:prstGeom prst="rect">
            <a:avLst/>
          </a:prstGeom>
        </p:spPr>
        <p:txBody>
          <a:bodyPr/>
          <a:lstStyle>
            <a:lvl1pPr>
              <a:defRPr b="1">
                <a:solidFill>
                  <a:schemeClr val="accent1"/>
                </a:solidFill>
              </a:defRPr>
            </a:lvl1pPr>
          </a:lstStyle>
          <a:p>
            <a:r>
              <a:rPr lang="en-US"/>
              <a:t>Click to edit Master title style</a:t>
            </a:r>
          </a:p>
        </p:txBody>
      </p:sp>
      <p:sp>
        <p:nvSpPr>
          <p:cNvPr id="3" name="Rectangle 2"/>
          <p:cNvSpPr/>
          <p:nvPr userDrawn="1"/>
        </p:nvSpPr>
        <p:spPr>
          <a:xfrm>
            <a:off x="0" y="6627101"/>
            <a:ext cx="12207240" cy="230899"/>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6" name="Title 1" hidden="1"/>
          <p:cNvSpPr txBox="1">
            <a:spLocks/>
          </p:cNvSpPr>
          <p:nvPr userDrawn="1"/>
        </p:nvSpPr>
        <p:spPr>
          <a:xfrm>
            <a:off x="679455" y="1131539"/>
            <a:ext cx="4902195" cy="1408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D72"/>
                </a:solidFill>
                <a:cs typeface="Arial"/>
              </a:rPr>
              <a:t>Quisque vitae </a:t>
            </a:r>
          </a:p>
          <a:p>
            <a:r>
              <a:rPr lang="en-US" b="1">
                <a:solidFill>
                  <a:srgbClr val="002D72"/>
                </a:solidFill>
                <a:cs typeface="Arial"/>
              </a:rPr>
              <a:t>Crasnec interdum</a:t>
            </a:r>
            <a:endParaRPr lang="en-US" sz="6600" b="1" spc="100">
              <a:solidFill>
                <a:srgbClr val="002D72"/>
              </a:solidFill>
              <a:cs typeface="Arial"/>
            </a:endParaRPr>
          </a:p>
        </p:txBody>
      </p:sp>
      <p:sp>
        <p:nvSpPr>
          <p:cNvPr id="11" name="Text Placeholder 10"/>
          <p:cNvSpPr>
            <a:spLocks noGrp="1"/>
          </p:cNvSpPr>
          <p:nvPr>
            <p:ph type="body" sz="quarter" idx="11" hasCustomPrompt="1"/>
          </p:nvPr>
        </p:nvSpPr>
        <p:spPr>
          <a:xfrm>
            <a:off x="6096001" y="4308787"/>
            <a:ext cx="5405438" cy="1419679"/>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
        <p:nvSpPr>
          <p:cNvPr id="13" name="Content Placeholder 12"/>
          <p:cNvSpPr>
            <a:spLocks noGrp="1"/>
          </p:cNvSpPr>
          <p:nvPr>
            <p:ph sz="quarter" idx="12"/>
          </p:nvPr>
        </p:nvSpPr>
        <p:spPr>
          <a:xfrm>
            <a:off x="0" y="-18850"/>
            <a:ext cx="12192000" cy="3429001"/>
          </a:xfrm>
          <a:prstGeom prst="rect">
            <a:avLst/>
          </a:prstGeom>
          <a:pattFill prst="wdUpDiag">
            <a:fgClr>
              <a:schemeClr val="tx1">
                <a:lumMod val="10000"/>
                <a:lumOff val="90000"/>
              </a:schemeClr>
            </a:fgClr>
            <a:bgClr>
              <a:schemeClr val="bg1">
                <a:lumMod val="85000"/>
              </a:schemeClr>
            </a:bgClr>
          </a:pattFill>
        </p:spPr>
        <p:txBody>
          <a:bodyPr anchor="t" anchorCtr="0"/>
          <a:lstStyle>
            <a:lvl1pPr marL="0" indent="0" algn="ctr">
              <a:buNone/>
              <a:defRPr sz="14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8091354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een 2col alt bar left">
    <p:spTree>
      <p:nvGrpSpPr>
        <p:cNvPr id="1" name=""/>
        <p:cNvGrpSpPr/>
        <p:nvPr/>
      </p:nvGrpSpPr>
      <p:grpSpPr>
        <a:xfrm>
          <a:off x="0" y="0"/>
          <a:ext cx="0" cy="0"/>
          <a:chOff x="0" y="0"/>
          <a:chExt cx="0" cy="0"/>
        </a:xfrm>
      </p:grpSpPr>
      <p:sp>
        <p:nvSpPr>
          <p:cNvPr id="2" name="Title 1"/>
          <p:cNvSpPr>
            <a:spLocks noGrp="1"/>
          </p:cNvSpPr>
          <p:nvPr>
            <p:ph type="title"/>
          </p:nvPr>
        </p:nvSpPr>
        <p:spPr>
          <a:xfrm>
            <a:off x="666750" y="1120109"/>
            <a:ext cx="4914900" cy="1419680"/>
          </a:xfrm>
          <a:prstGeom prst="rect">
            <a:avLst/>
          </a:prstGeom>
        </p:spPr>
        <p:txBody>
          <a:bodyPr/>
          <a:lstStyle>
            <a:lvl1pPr>
              <a:defRPr b="1">
                <a:solidFill>
                  <a:schemeClr val="accent1"/>
                </a:solidFill>
              </a:defRPr>
            </a:lvl1pPr>
          </a:lstStyle>
          <a:p>
            <a:r>
              <a:rPr lang="en-US"/>
              <a:t>Click to edit Master title style</a:t>
            </a:r>
          </a:p>
        </p:txBody>
      </p:sp>
      <p:sp>
        <p:nvSpPr>
          <p:cNvPr id="6" name="Title 1" hidden="1"/>
          <p:cNvSpPr txBox="1">
            <a:spLocks/>
          </p:cNvSpPr>
          <p:nvPr userDrawn="1"/>
        </p:nvSpPr>
        <p:spPr>
          <a:xfrm>
            <a:off x="679455" y="1131539"/>
            <a:ext cx="4902195" cy="1408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D72"/>
                </a:solidFill>
                <a:cs typeface="Arial"/>
              </a:rPr>
              <a:t>Quisque vitae </a:t>
            </a:r>
          </a:p>
          <a:p>
            <a:r>
              <a:rPr lang="en-US" b="1">
                <a:solidFill>
                  <a:srgbClr val="002D72"/>
                </a:solidFill>
                <a:cs typeface="Arial"/>
              </a:rPr>
              <a:t>Crasnec interdum</a:t>
            </a:r>
            <a:endParaRPr lang="en-US" sz="6600" b="1" spc="100">
              <a:solidFill>
                <a:srgbClr val="002D72"/>
              </a:solidFill>
              <a:cs typeface="Arial"/>
            </a:endParaRPr>
          </a:p>
        </p:txBody>
      </p:sp>
      <p:sp>
        <p:nvSpPr>
          <p:cNvPr id="11" name="Text Placeholder 10"/>
          <p:cNvSpPr>
            <a:spLocks noGrp="1"/>
          </p:cNvSpPr>
          <p:nvPr>
            <p:ph type="body" sz="quarter" idx="11" hasCustomPrompt="1"/>
          </p:nvPr>
        </p:nvSpPr>
        <p:spPr>
          <a:xfrm>
            <a:off x="666751" y="2762643"/>
            <a:ext cx="4914900" cy="1741624"/>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
        <p:nvSpPr>
          <p:cNvPr id="8" name="Rectangle 7"/>
          <p:cNvSpPr/>
          <p:nvPr userDrawn="1"/>
        </p:nvSpPr>
        <p:spPr>
          <a:xfrm>
            <a:off x="0" y="1"/>
            <a:ext cx="228600" cy="68580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sp>
        <p:nvSpPr>
          <p:cNvPr id="10" name="Content Placeholder 12"/>
          <p:cNvSpPr>
            <a:spLocks noGrp="1"/>
          </p:cNvSpPr>
          <p:nvPr>
            <p:ph sz="quarter" idx="12"/>
          </p:nvPr>
        </p:nvSpPr>
        <p:spPr>
          <a:xfrm>
            <a:off x="6096000" y="-1"/>
            <a:ext cx="6096000" cy="6858001"/>
          </a:xfrm>
          <a:prstGeom prst="rect">
            <a:avLst/>
          </a:prstGeom>
          <a:pattFill prst="wdUpDiag">
            <a:fgClr>
              <a:schemeClr val="tx1">
                <a:lumMod val="10000"/>
                <a:lumOff val="90000"/>
              </a:schemeClr>
            </a:fgClr>
            <a:bgClr>
              <a:schemeClr val="bg1">
                <a:lumMod val="85000"/>
              </a:schemeClr>
            </a:bgClr>
          </a:pattFill>
        </p:spPr>
        <p:txBody>
          <a:bodyPr anchor="t" anchorCtr="0"/>
          <a:lstStyle>
            <a:lvl1pPr marL="0" indent="0" algn="ctr">
              <a:buNone/>
              <a:defRPr sz="14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23350791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72248" y="1120109"/>
            <a:ext cx="4914900" cy="1419680"/>
          </a:xfrm>
          <a:prstGeom prst="rect">
            <a:avLst/>
          </a:prstGeom>
        </p:spPr>
        <p:txBody>
          <a:bodyPr/>
          <a:lstStyle>
            <a:lvl1pPr>
              <a:defRPr b="1">
                <a:solidFill>
                  <a:schemeClr val="accent1"/>
                </a:solidFill>
              </a:defRPr>
            </a:lvl1pPr>
          </a:lstStyle>
          <a:p>
            <a:r>
              <a:rPr lang="en-US"/>
              <a:t>Click to edit Master title style</a:t>
            </a:r>
          </a:p>
        </p:txBody>
      </p:sp>
      <p:sp>
        <p:nvSpPr>
          <p:cNvPr id="6" name="Title 1" hidden="1"/>
          <p:cNvSpPr txBox="1">
            <a:spLocks/>
          </p:cNvSpPr>
          <p:nvPr userDrawn="1"/>
        </p:nvSpPr>
        <p:spPr>
          <a:xfrm>
            <a:off x="679455" y="1131539"/>
            <a:ext cx="4902195" cy="1408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D72"/>
                </a:solidFill>
                <a:cs typeface="Arial"/>
              </a:rPr>
              <a:t>Quisque vitae </a:t>
            </a:r>
          </a:p>
          <a:p>
            <a:r>
              <a:rPr lang="en-US" b="1">
                <a:solidFill>
                  <a:srgbClr val="002D72"/>
                </a:solidFill>
                <a:cs typeface="Arial"/>
              </a:rPr>
              <a:t>Crasnec interdum</a:t>
            </a:r>
            <a:endParaRPr lang="en-US" sz="6600" b="1" spc="100">
              <a:solidFill>
                <a:srgbClr val="002D72"/>
              </a:solidFill>
              <a:cs typeface="Arial"/>
            </a:endParaRPr>
          </a:p>
        </p:txBody>
      </p:sp>
      <p:sp>
        <p:nvSpPr>
          <p:cNvPr id="11" name="Text Placeholder 10"/>
          <p:cNvSpPr>
            <a:spLocks noGrp="1"/>
          </p:cNvSpPr>
          <p:nvPr>
            <p:ph type="body" sz="quarter" idx="11" hasCustomPrompt="1"/>
          </p:nvPr>
        </p:nvSpPr>
        <p:spPr>
          <a:xfrm>
            <a:off x="6572249" y="2762643"/>
            <a:ext cx="4914900" cy="1741624"/>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
        <p:nvSpPr>
          <p:cNvPr id="8" name="Rectangle 7"/>
          <p:cNvSpPr/>
          <p:nvPr userDrawn="1"/>
        </p:nvSpPr>
        <p:spPr>
          <a:xfrm>
            <a:off x="11963400" y="1"/>
            <a:ext cx="228600" cy="68580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sp>
        <p:nvSpPr>
          <p:cNvPr id="10" name="Content Placeholder 12"/>
          <p:cNvSpPr>
            <a:spLocks noGrp="1"/>
          </p:cNvSpPr>
          <p:nvPr>
            <p:ph sz="quarter" idx="12"/>
          </p:nvPr>
        </p:nvSpPr>
        <p:spPr>
          <a:xfrm>
            <a:off x="0" y="-1"/>
            <a:ext cx="6096000" cy="6858001"/>
          </a:xfrm>
          <a:prstGeom prst="rect">
            <a:avLst/>
          </a:prstGeom>
          <a:pattFill prst="wdUpDiag">
            <a:fgClr>
              <a:schemeClr val="tx1">
                <a:lumMod val="10000"/>
                <a:lumOff val="90000"/>
              </a:schemeClr>
            </a:fgClr>
            <a:bgClr>
              <a:schemeClr val="bg1">
                <a:lumMod val="85000"/>
              </a:schemeClr>
            </a:bgClr>
          </a:pattFill>
        </p:spPr>
        <p:txBody>
          <a:bodyPr anchor="t" anchorCtr="0"/>
          <a:lstStyle>
            <a:lvl1pPr marL="0" indent="0" algn="ctr">
              <a:buNone/>
              <a:defRPr sz="14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25136458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een 1col content bottom bar">
    <p:spTree>
      <p:nvGrpSpPr>
        <p:cNvPr id="1" name=""/>
        <p:cNvGrpSpPr/>
        <p:nvPr/>
      </p:nvGrpSpPr>
      <p:grpSpPr>
        <a:xfrm>
          <a:off x="0" y="0"/>
          <a:ext cx="0" cy="0"/>
          <a:chOff x="0" y="0"/>
          <a:chExt cx="0" cy="0"/>
        </a:xfrm>
      </p:grpSpPr>
      <p:sp>
        <p:nvSpPr>
          <p:cNvPr id="2" name="Title 1"/>
          <p:cNvSpPr>
            <a:spLocks noGrp="1"/>
          </p:cNvSpPr>
          <p:nvPr>
            <p:ph type="title"/>
          </p:nvPr>
        </p:nvSpPr>
        <p:spPr>
          <a:xfrm>
            <a:off x="666750" y="450850"/>
            <a:ext cx="10515600" cy="777875"/>
          </a:xfrm>
          <a:prstGeom prst="rect">
            <a:avLst/>
          </a:prstGeom>
        </p:spPr>
        <p:txBody>
          <a:bodyPr/>
          <a:lstStyle>
            <a:lvl1pPr algn="l">
              <a:defRPr b="1">
                <a:solidFill>
                  <a:schemeClr val="accent1"/>
                </a:solidFill>
              </a:defRPr>
            </a:lvl1pPr>
          </a:lstStyle>
          <a:p>
            <a:r>
              <a:rPr lang="en-US"/>
              <a:t>Click to edit Master title style</a:t>
            </a:r>
          </a:p>
        </p:txBody>
      </p:sp>
      <p:sp>
        <p:nvSpPr>
          <p:cNvPr id="3" name="Rectangle 2"/>
          <p:cNvSpPr/>
          <p:nvPr userDrawn="1"/>
        </p:nvSpPr>
        <p:spPr>
          <a:xfrm>
            <a:off x="0" y="6627101"/>
            <a:ext cx="12207240" cy="230899"/>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13" name="Content Placeholder 12"/>
          <p:cNvSpPr>
            <a:spLocks noGrp="1"/>
          </p:cNvSpPr>
          <p:nvPr>
            <p:ph sz="quarter" idx="12"/>
          </p:nvPr>
        </p:nvSpPr>
        <p:spPr>
          <a:xfrm>
            <a:off x="666751" y="1500554"/>
            <a:ext cx="10515600" cy="4759569"/>
          </a:xfrm>
          <a:prstGeom prst="rect">
            <a:avLst/>
          </a:prstGeom>
          <a:pattFill prst="wdUpDiag">
            <a:fgClr>
              <a:schemeClr val="tx1">
                <a:lumMod val="10000"/>
                <a:lumOff val="90000"/>
              </a:schemeClr>
            </a:fgClr>
            <a:bgClr>
              <a:schemeClr val="bg1">
                <a:lumMod val="85000"/>
              </a:schemeClr>
            </a:bgClr>
          </a:pattFill>
        </p:spPr>
        <p:txBody>
          <a:bodyPr anchor="b" anchorCtr="0"/>
          <a:lstStyle>
            <a:lvl1pPr marL="0" indent="0" algn="ctr">
              <a:buNone/>
              <a:defRPr sz="10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2325374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een 3col content/text top bar">
    <p:spTree>
      <p:nvGrpSpPr>
        <p:cNvPr id="1" name=""/>
        <p:cNvGrpSpPr/>
        <p:nvPr/>
      </p:nvGrpSpPr>
      <p:grpSpPr>
        <a:xfrm>
          <a:off x="0" y="0"/>
          <a:ext cx="0" cy="0"/>
          <a:chOff x="0" y="0"/>
          <a:chExt cx="0" cy="0"/>
        </a:xfrm>
      </p:grpSpPr>
      <p:sp>
        <p:nvSpPr>
          <p:cNvPr id="2" name="Title 1"/>
          <p:cNvSpPr>
            <a:spLocks noGrp="1"/>
          </p:cNvSpPr>
          <p:nvPr>
            <p:ph type="title"/>
          </p:nvPr>
        </p:nvSpPr>
        <p:spPr>
          <a:xfrm>
            <a:off x="666750" y="768580"/>
            <a:ext cx="10515600" cy="777875"/>
          </a:xfrm>
          <a:prstGeom prst="rect">
            <a:avLst/>
          </a:prstGeom>
        </p:spPr>
        <p:txBody>
          <a:bodyPr/>
          <a:lstStyle>
            <a:lvl1pPr>
              <a:defRPr b="1">
                <a:solidFill>
                  <a:schemeClr val="accent1"/>
                </a:solidFill>
              </a:defRPr>
            </a:lvl1pPr>
          </a:lstStyle>
          <a:p>
            <a:r>
              <a:rPr lang="en-US"/>
              <a:t>Click to edit Master title style</a:t>
            </a:r>
          </a:p>
        </p:txBody>
      </p:sp>
      <p:sp>
        <p:nvSpPr>
          <p:cNvPr id="3" name="Rectangle 2"/>
          <p:cNvSpPr/>
          <p:nvPr userDrawn="1"/>
        </p:nvSpPr>
        <p:spPr>
          <a:xfrm>
            <a:off x="0" y="0"/>
            <a:ext cx="12207240" cy="230899"/>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4" name="Text Placeholder 4"/>
          <p:cNvSpPr>
            <a:spLocks noGrp="1"/>
          </p:cNvSpPr>
          <p:nvPr>
            <p:ph type="body" sz="quarter" idx="10" hasCustomPrompt="1"/>
          </p:nvPr>
        </p:nvSpPr>
        <p:spPr>
          <a:xfrm>
            <a:off x="666751" y="4247214"/>
            <a:ext cx="2828925" cy="1140203"/>
          </a:xfrm>
          <a:prstGeom prst="rect">
            <a:avLst/>
          </a:prstGeom>
        </p:spPr>
        <p:txBody>
          <a:bodyPr/>
          <a:lstStyle>
            <a:lvl1pPr marL="0" indent="0" algn="ctr">
              <a:buNone/>
              <a:defRPr sz="1800" b="0" baseline="0"/>
            </a:lvl1pPr>
            <a:lvl2pPr marL="457200" indent="0">
              <a:buNone/>
              <a:defRPr sz="1600"/>
            </a:lvl2pPr>
            <a:lvl3pPr marL="914400" indent="0">
              <a:buNone/>
              <a:defRPr sz="1600"/>
            </a:lvl3pPr>
            <a:lvl4pPr marL="1371600" indent="0">
              <a:buNone/>
              <a:defRPr sz="1600"/>
            </a:lvl4pPr>
            <a:lvl5pPr marL="1828800" indent="0">
              <a:buNone/>
              <a:defRPr sz="1600"/>
            </a:lvl5pPr>
          </a:lstStyle>
          <a:p>
            <a:pPr algn="ctr">
              <a:lnSpc>
                <a:spcPct val="120000"/>
              </a:lnSpc>
              <a:spcAft>
                <a:spcPts val="600"/>
              </a:spcAft>
            </a:pPr>
            <a:r>
              <a:rPr lang="en-US" b="1"/>
              <a:t>Lorem Ipsum</a:t>
            </a:r>
            <a:br>
              <a:rPr lang="en-US" b="1"/>
            </a:br>
            <a:r>
              <a:rPr lang="en-US" sz="1200" err="1"/>
              <a:t>Ut</a:t>
            </a:r>
            <a:r>
              <a:rPr lang="en-US" sz="1200"/>
              <a:t> </a:t>
            </a:r>
            <a:r>
              <a:rPr lang="en-US" sz="1200" err="1"/>
              <a:t>sagittis</a:t>
            </a:r>
            <a:r>
              <a:rPr lang="en-US" sz="1200"/>
              <a:t> </a:t>
            </a:r>
            <a:r>
              <a:rPr lang="en-US" sz="1200" err="1"/>
              <a:t>turpis</a:t>
            </a:r>
            <a:r>
              <a:rPr lang="en-US" sz="1200"/>
              <a:t> a </a:t>
            </a:r>
            <a:r>
              <a:rPr lang="en-US" sz="1200" err="1"/>
              <a:t>purus</a:t>
            </a:r>
            <a:r>
              <a:rPr lang="en-US" sz="1200"/>
              <a:t> porta dig </a:t>
            </a:r>
            <a:r>
              <a:rPr lang="en-US" sz="1200" err="1"/>
              <a:t>nissim</a:t>
            </a:r>
            <a:r>
              <a:rPr lang="en-US" sz="1200"/>
              <a:t>. 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a:t>
            </a:r>
          </a:p>
          <a:p>
            <a:pPr lvl="0"/>
            <a:endParaRPr lang="en-US"/>
          </a:p>
        </p:txBody>
      </p:sp>
      <p:sp>
        <p:nvSpPr>
          <p:cNvPr id="5" name="Text Placeholder 4"/>
          <p:cNvSpPr>
            <a:spLocks noGrp="1"/>
          </p:cNvSpPr>
          <p:nvPr>
            <p:ph type="body" sz="quarter" idx="11" hasCustomPrompt="1"/>
          </p:nvPr>
        </p:nvSpPr>
        <p:spPr>
          <a:xfrm>
            <a:off x="4592516" y="4247213"/>
            <a:ext cx="2828925" cy="1140203"/>
          </a:xfrm>
          <a:prstGeom prst="rect">
            <a:avLst/>
          </a:prstGeom>
        </p:spPr>
        <p:txBody>
          <a:bodyPr/>
          <a:lstStyle>
            <a:lvl1pPr marL="0" indent="0" algn="ctr">
              <a:buNone/>
              <a:defRPr sz="1800" b="0" baseline="0"/>
            </a:lvl1pPr>
            <a:lvl2pPr marL="457200" indent="0">
              <a:buNone/>
              <a:defRPr sz="1600"/>
            </a:lvl2pPr>
            <a:lvl3pPr marL="914400" indent="0">
              <a:buNone/>
              <a:defRPr sz="1600"/>
            </a:lvl3pPr>
            <a:lvl4pPr marL="1371600" indent="0">
              <a:buNone/>
              <a:defRPr sz="1600"/>
            </a:lvl4pPr>
            <a:lvl5pPr marL="1828800" indent="0">
              <a:buNone/>
              <a:defRPr sz="1600"/>
            </a:lvl5pPr>
          </a:lstStyle>
          <a:p>
            <a:pPr algn="ctr">
              <a:lnSpc>
                <a:spcPct val="120000"/>
              </a:lnSpc>
              <a:spcAft>
                <a:spcPts val="600"/>
              </a:spcAft>
            </a:pPr>
            <a:r>
              <a:rPr lang="en-US" b="1"/>
              <a:t>Lorem Ipsum</a:t>
            </a:r>
            <a:br>
              <a:rPr lang="en-US" b="1"/>
            </a:br>
            <a:r>
              <a:rPr lang="en-US" sz="1200" err="1"/>
              <a:t>Ut</a:t>
            </a:r>
            <a:r>
              <a:rPr lang="en-US" sz="1200"/>
              <a:t> </a:t>
            </a:r>
            <a:r>
              <a:rPr lang="en-US" sz="1200" err="1"/>
              <a:t>sagittis</a:t>
            </a:r>
            <a:r>
              <a:rPr lang="en-US" sz="1200"/>
              <a:t> </a:t>
            </a:r>
            <a:r>
              <a:rPr lang="en-US" sz="1200" err="1"/>
              <a:t>turpis</a:t>
            </a:r>
            <a:r>
              <a:rPr lang="en-US" sz="1200"/>
              <a:t> a </a:t>
            </a:r>
            <a:r>
              <a:rPr lang="en-US" sz="1200" err="1"/>
              <a:t>purus</a:t>
            </a:r>
            <a:r>
              <a:rPr lang="en-US" sz="1200"/>
              <a:t> porta dig </a:t>
            </a:r>
            <a:r>
              <a:rPr lang="en-US" sz="1200" err="1"/>
              <a:t>nissim</a:t>
            </a:r>
            <a:r>
              <a:rPr lang="en-US" sz="1200"/>
              <a:t>. 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a:t>
            </a:r>
          </a:p>
          <a:p>
            <a:pPr lvl="0"/>
            <a:endParaRPr lang="en-US"/>
          </a:p>
        </p:txBody>
      </p:sp>
      <p:sp>
        <p:nvSpPr>
          <p:cNvPr id="6" name="Text Placeholder 4"/>
          <p:cNvSpPr>
            <a:spLocks noGrp="1"/>
          </p:cNvSpPr>
          <p:nvPr>
            <p:ph type="body" sz="quarter" idx="12" hasCustomPrompt="1"/>
          </p:nvPr>
        </p:nvSpPr>
        <p:spPr>
          <a:xfrm>
            <a:off x="8353425" y="4247214"/>
            <a:ext cx="2828925" cy="1140203"/>
          </a:xfrm>
          <a:prstGeom prst="rect">
            <a:avLst/>
          </a:prstGeom>
        </p:spPr>
        <p:txBody>
          <a:bodyPr/>
          <a:lstStyle>
            <a:lvl1pPr marL="0" indent="0" algn="ctr">
              <a:buNone/>
              <a:defRPr sz="1800" b="0" baseline="0"/>
            </a:lvl1pPr>
            <a:lvl2pPr marL="457200" indent="0">
              <a:buNone/>
              <a:defRPr sz="1600"/>
            </a:lvl2pPr>
            <a:lvl3pPr marL="914400" indent="0">
              <a:buNone/>
              <a:defRPr sz="1600"/>
            </a:lvl3pPr>
            <a:lvl4pPr marL="1371600" indent="0">
              <a:buNone/>
              <a:defRPr sz="1600"/>
            </a:lvl4pPr>
            <a:lvl5pPr marL="1828800" indent="0">
              <a:buNone/>
              <a:defRPr sz="1600"/>
            </a:lvl5pPr>
          </a:lstStyle>
          <a:p>
            <a:pPr algn="ctr">
              <a:lnSpc>
                <a:spcPct val="120000"/>
              </a:lnSpc>
              <a:spcAft>
                <a:spcPts val="600"/>
              </a:spcAft>
            </a:pPr>
            <a:r>
              <a:rPr lang="en-US" b="1"/>
              <a:t>Lorem Ipsum</a:t>
            </a:r>
            <a:br>
              <a:rPr lang="en-US" b="1"/>
            </a:br>
            <a:r>
              <a:rPr lang="en-US" sz="1200" err="1"/>
              <a:t>Ut</a:t>
            </a:r>
            <a:r>
              <a:rPr lang="en-US" sz="1200"/>
              <a:t> </a:t>
            </a:r>
            <a:r>
              <a:rPr lang="en-US" sz="1200" err="1"/>
              <a:t>sagittis</a:t>
            </a:r>
            <a:r>
              <a:rPr lang="en-US" sz="1200"/>
              <a:t> </a:t>
            </a:r>
            <a:r>
              <a:rPr lang="en-US" sz="1200" err="1"/>
              <a:t>turpis</a:t>
            </a:r>
            <a:r>
              <a:rPr lang="en-US" sz="1200"/>
              <a:t> a </a:t>
            </a:r>
            <a:r>
              <a:rPr lang="en-US" sz="1200" err="1"/>
              <a:t>purus</a:t>
            </a:r>
            <a:r>
              <a:rPr lang="en-US" sz="1200"/>
              <a:t> porta dig </a:t>
            </a:r>
            <a:r>
              <a:rPr lang="en-US" sz="1200" err="1"/>
              <a:t>nissim</a:t>
            </a:r>
            <a:r>
              <a:rPr lang="en-US" sz="1200"/>
              <a:t>. 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a:t>
            </a:r>
          </a:p>
          <a:p>
            <a:pPr lvl="0"/>
            <a:endParaRPr lang="en-US"/>
          </a:p>
        </p:txBody>
      </p:sp>
      <p:sp>
        <p:nvSpPr>
          <p:cNvPr id="7" name="Content Placeholder 12"/>
          <p:cNvSpPr>
            <a:spLocks noGrp="1"/>
          </p:cNvSpPr>
          <p:nvPr>
            <p:ph sz="quarter" idx="13"/>
          </p:nvPr>
        </p:nvSpPr>
        <p:spPr>
          <a:xfrm>
            <a:off x="666750" y="2297721"/>
            <a:ext cx="2828925" cy="1949491"/>
          </a:xfrm>
          <a:prstGeom prst="rect">
            <a:avLst/>
          </a:prstGeom>
          <a:pattFill prst="wdUpDiag">
            <a:fgClr>
              <a:schemeClr val="tx1">
                <a:lumMod val="10000"/>
                <a:lumOff val="90000"/>
              </a:schemeClr>
            </a:fgClr>
            <a:bgClr>
              <a:schemeClr val="bg1">
                <a:lumMod val="85000"/>
              </a:schemeClr>
            </a:bgClr>
          </a:pattFill>
        </p:spPr>
        <p:txBody>
          <a:bodyPr anchor="b" anchorCtr="0"/>
          <a:lstStyle>
            <a:lvl1pPr marL="0" indent="0" algn="ctr">
              <a:buNone/>
              <a:defRPr sz="10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
        <p:nvSpPr>
          <p:cNvPr id="10" name="Content Placeholder 12"/>
          <p:cNvSpPr>
            <a:spLocks noGrp="1"/>
          </p:cNvSpPr>
          <p:nvPr>
            <p:ph sz="quarter" idx="14"/>
          </p:nvPr>
        </p:nvSpPr>
        <p:spPr>
          <a:xfrm>
            <a:off x="4592516" y="2297721"/>
            <a:ext cx="2828925" cy="1949491"/>
          </a:xfrm>
          <a:prstGeom prst="rect">
            <a:avLst/>
          </a:prstGeom>
          <a:pattFill prst="wdUpDiag">
            <a:fgClr>
              <a:schemeClr val="tx1">
                <a:lumMod val="10000"/>
                <a:lumOff val="90000"/>
              </a:schemeClr>
            </a:fgClr>
            <a:bgClr>
              <a:schemeClr val="bg1">
                <a:lumMod val="85000"/>
              </a:schemeClr>
            </a:bgClr>
          </a:pattFill>
        </p:spPr>
        <p:txBody>
          <a:bodyPr anchor="b" anchorCtr="0"/>
          <a:lstStyle>
            <a:lvl1pPr marL="0" indent="0" algn="ctr">
              <a:buNone/>
              <a:defRPr sz="10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
        <p:nvSpPr>
          <p:cNvPr id="11" name="Content Placeholder 12"/>
          <p:cNvSpPr>
            <a:spLocks noGrp="1"/>
          </p:cNvSpPr>
          <p:nvPr>
            <p:ph sz="quarter" idx="15"/>
          </p:nvPr>
        </p:nvSpPr>
        <p:spPr>
          <a:xfrm>
            <a:off x="8353425" y="2297723"/>
            <a:ext cx="2828925" cy="1949491"/>
          </a:xfrm>
          <a:prstGeom prst="rect">
            <a:avLst/>
          </a:prstGeom>
          <a:pattFill prst="wdUpDiag">
            <a:fgClr>
              <a:schemeClr val="tx1">
                <a:lumMod val="10000"/>
                <a:lumOff val="90000"/>
              </a:schemeClr>
            </a:fgClr>
            <a:bgClr>
              <a:schemeClr val="bg1">
                <a:lumMod val="85000"/>
              </a:schemeClr>
            </a:bgClr>
          </a:pattFill>
        </p:spPr>
        <p:txBody>
          <a:bodyPr anchor="b" anchorCtr="0"/>
          <a:lstStyle>
            <a:lvl1pPr marL="0" indent="0" algn="ctr">
              <a:buNone/>
              <a:defRPr sz="10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34217961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Blue Title Bottom Bar">
    <p:spTree>
      <p:nvGrpSpPr>
        <p:cNvPr id="1" name=""/>
        <p:cNvGrpSpPr/>
        <p:nvPr/>
      </p:nvGrpSpPr>
      <p:grpSpPr>
        <a:xfrm>
          <a:off x="0" y="0"/>
          <a:ext cx="0" cy="0"/>
          <a:chOff x="0" y="0"/>
          <a:chExt cx="0" cy="0"/>
        </a:xfrm>
      </p:grpSpPr>
      <p:sp>
        <p:nvSpPr>
          <p:cNvPr id="2" name="Title 1"/>
          <p:cNvSpPr>
            <a:spLocks noGrp="1"/>
          </p:cNvSpPr>
          <p:nvPr>
            <p:ph type="title"/>
          </p:nvPr>
        </p:nvSpPr>
        <p:spPr>
          <a:xfrm>
            <a:off x="666750" y="450850"/>
            <a:ext cx="10515600" cy="777875"/>
          </a:xfrm>
          <a:prstGeom prst="rect">
            <a:avLst/>
          </a:prstGeom>
        </p:spPr>
        <p:txBody>
          <a:bodyPr/>
          <a:lstStyle>
            <a:lvl1pPr>
              <a:defRPr b="1">
                <a:solidFill>
                  <a:schemeClr val="accent1"/>
                </a:solidFill>
              </a:defRPr>
            </a:lvl1pPr>
          </a:lstStyle>
          <a:p>
            <a:r>
              <a:rPr lang="en-US"/>
              <a:t>Click to edit Master title style</a:t>
            </a:r>
          </a:p>
        </p:txBody>
      </p:sp>
      <p:sp>
        <p:nvSpPr>
          <p:cNvPr id="3" name="Rectangle 2"/>
          <p:cNvSpPr/>
          <p:nvPr userDrawn="1"/>
        </p:nvSpPr>
        <p:spPr>
          <a:xfrm>
            <a:off x="0" y="6627101"/>
            <a:ext cx="12207240" cy="230899"/>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Tree>
    <p:extLst>
      <p:ext uri="{BB962C8B-B14F-4D97-AF65-F5344CB8AC3E}">
        <p14:creationId xmlns:p14="http://schemas.microsoft.com/office/powerpoint/2010/main" val="37549484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Blue Title Right Bar">
    <p:spTree>
      <p:nvGrpSpPr>
        <p:cNvPr id="1" name=""/>
        <p:cNvGrpSpPr/>
        <p:nvPr/>
      </p:nvGrpSpPr>
      <p:grpSpPr>
        <a:xfrm>
          <a:off x="0" y="0"/>
          <a:ext cx="0" cy="0"/>
          <a:chOff x="0" y="0"/>
          <a:chExt cx="0" cy="0"/>
        </a:xfrm>
      </p:grpSpPr>
      <p:sp>
        <p:nvSpPr>
          <p:cNvPr id="2" name="Title 1"/>
          <p:cNvSpPr>
            <a:spLocks noGrp="1"/>
          </p:cNvSpPr>
          <p:nvPr>
            <p:ph type="title"/>
          </p:nvPr>
        </p:nvSpPr>
        <p:spPr>
          <a:xfrm>
            <a:off x="666750" y="450850"/>
            <a:ext cx="10515600" cy="777875"/>
          </a:xfrm>
          <a:prstGeom prst="rect">
            <a:avLst/>
          </a:prstGeom>
        </p:spPr>
        <p:txBody>
          <a:bodyPr/>
          <a:lstStyle>
            <a:lvl1pPr>
              <a:defRPr b="1">
                <a:solidFill>
                  <a:schemeClr val="accent1"/>
                </a:solidFill>
              </a:defRPr>
            </a:lvl1pPr>
          </a:lstStyle>
          <a:p>
            <a:r>
              <a:rPr lang="en-US"/>
              <a:t>Click to edit Master title style</a:t>
            </a:r>
          </a:p>
        </p:txBody>
      </p:sp>
      <p:sp>
        <p:nvSpPr>
          <p:cNvPr id="4" name="Rectangle 3"/>
          <p:cNvSpPr/>
          <p:nvPr userDrawn="1"/>
        </p:nvSpPr>
        <p:spPr>
          <a:xfrm>
            <a:off x="11963400" y="1"/>
            <a:ext cx="228600" cy="6858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spTree>
    <p:extLst>
      <p:ext uri="{BB962C8B-B14F-4D97-AF65-F5344CB8AC3E}">
        <p14:creationId xmlns:p14="http://schemas.microsoft.com/office/powerpoint/2010/main" val="371194106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Blue Title Left Bar">
    <p:spTree>
      <p:nvGrpSpPr>
        <p:cNvPr id="1" name=""/>
        <p:cNvGrpSpPr/>
        <p:nvPr/>
      </p:nvGrpSpPr>
      <p:grpSpPr>
        <a:xfrm>
          <a:off x="0" y="0"/>
          <a:ext cx="0" cy="0"/>
          <a:chOff x="0" y="0"/>
          <a:chExt cx="0" cy="0"/>
        </a:xfrm>
      </p:grpSpPr>
      <p:sp>
        <p:nvSpPr>
          <p:cNvPr id="2" name="Title 1"/>
          <p:cNvSpPr>
            <a:spLocks noGrp="1"/>
          </p:cNvSpPr>
          <p:nvPr>
            <p:ph type="title"/>
          </p:nvPr>
        </p:nvSpPr>
        <p:spPr>
          <a:xfrm>
            <a:off x="666750" y="450850"/>
            <a:ext cx="10515600" cy="777875"/>
          </a:xfrm>
          <a:prstGeom prst="rect">
            <a:avLst/>
          </a:prstGeom>
        </p:spPr>
        <p:txBody>
          <a:bodyPr/>
          <a:lstStyle>
            <a:lvl1pPr>
              <a:defRPr b="1">
                <a:solidFill>
                  <a:schemeClr val="accent1"/>
                </a:solidFill>
              </a:defRPr>
            </a:lvl1pPr>
          </a:lstStyle>
          <a:p>
            <a:r>
              <a:rPr lang="en-US"/>
              <a:t>Click to edit Master title style</a:t>
            </a:r>
          </a:p>
        </p:txBody>
      </p:sp>
      <p:sp>
        <p:nvSpPr>
          <p:cNvPr id="4" name="Rectangle 3"/>
          <p:cNvSpPr/>
          <p:nvPr userDrawn="1"/>
        </p:nvSpPr>
        <p:spPr>
          <a:xfrm>
            <a:off x="0" y="1"/>
            <a:ext cx="228600" cy="6858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spTree>
    <p:extLst>
      <p:ext uri="{BB962C8B-B14F-4D97-AF65-F5344CB8AC3E}">
        <p14:creationId xmlns:p14="http://schemas.microsoft.com/office/powerpoint/2010/main" val="40395759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ue Title Paragraph Bar Left">
    <p:spTree>
      <p:nvGrpSpPr>
        <p:cNvPr id="1" name=""/>
        <p:cNvGrpSpPr/>
        <p:nvPr/>
      </p:nvGrpSpPr>
      <p:grpSpPr>
        <a:xfrm>
          <a:off x="0" y="0"/>
          <a:ext cx="0" cy="0"/>
          <a:chOff x="0" y="0"/>
          <a:chExt cx="0" cy="0"/>
        </a:xfrm>
      </p:grpSpPr>
      <p:sp>
        <p:nvSpPr>
          <p:cNvPr id="2" name="Title 1"/>
          <p:cNvSpPr>
            <a:spLocks noGrp="1"/>
          </p:cNvSpPr>
          <p:nvPr>
            <p:ph type="title"/>
          </p:nvPr>
        </p:nvSpPr>
        <p:spPr>
          <a:xfrm>
            <a:off x="1289538" y="2264264"/>
            <a:ext cx="9892812" cy="777874"/>
          </a:xfrm>
          <a:prstGeom prst="rect">
            <a:avLst/>
          </a:prstGeom>
        </p:spPr>
        <p:txBody>
          <a:bodyPr/>
          <a:lstStyle>
            <a:lvl1pPr algn="l">
              <a:defRPr b="1">
                <a:solidFill>
                  <a:schemeClr val="accent1"/>
                </a:solidFill>
              </a:defRPr>
            </a:lvl1pPr>
          </a:lstStyle>
          <a:p>
            <a:r>
              <a:rPr lang="en-US"/>
              <a:t>Click to edit Master title style</a:t>
            </a:r>
          </a:p>
        </p:txBody>
      </p:sp>
      <p:sp>
        <p:nvSpPr>
          <p:cNvPr id="4" name="Rectangle 3"/>
          <p:cNvSpPr/>
          <p:nvPr userDrawn="1"/>
        </p:nvSpPr>
        <p:spPr>
          <a:xfrm>
            <a:off x="0" y="1"/>
            <a:ext cx="228600" cy="6858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sp>
        <p:nvSpPr>
          <p:cNvPr id="5" name="Text Placeholder 10"/>
          <p:cNvSpPr>
            <a:spLocks noGrp="1"/>
          </p:cNvSpPr>
          <p:nvPr>
            <p:ph type="body" sz="quarter" idx="11" hasCustomPrompt="1"/>
          </p:nvPr>
        </p:nvSpPr>
        <p:spPr>
          <a:xfrm>
            <a:off x="1289538" y="3042138"/>
            <a:ext cx="9892812" cy="908540"/>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Tree>
    <p:extLst>
      <p:ext uri="{BB962C8B-B14F-4D97-AF65-F5344CB8AC3E}">
        <p14:creationId xmlns:p14="http://schemas.microsoft.com/office/powerpoint/2010/main" val="2668896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ue 2col Title Paragrah Bottom">
    <p:spTree>
      <p:nvGrpSpPr>
        <p:cNvPr id="1" name=""/>
        <p:cNvGrpSpPr/>
        <p:nvPr/>
      </p:nvGrpSpPr>
      <p:grpSpPr>
        <a:xfrm>
          <a:off x="0" y="0"/>
          <a:ext cx="0" cy="0"/>
          <a:chOff x="0" y="0"/>
          <a:chExt cx="0" cy="0"/>
        </a:xfrm>
      </p:grpSpPr>
      <p:sp>
        <p:nvSpPr>
          <p:cNvPr id="2" name="Title 1"/>
          <p:cNvSpPr>
            <a:spLocks noGrp="1"/>
          </p:cNvSpPr>
          <p:nvPr>
            <p:ph type="title"/>
          </p:nvPr>
        </p:nvSpPr>
        <p:spPr>
          <a:xfrm>
            <a:off x="666750" y="2714447"/>
            <a:ext cx="4914900" cy="1419680"/>
          </a:xfrm>
          <a:prstGeom prst="rect">
            <a:avLst/>
          </a:prstGeom>
        </p:spPr>
        <p:txBody>
          <a:bodyPr/>
          <a:lstStyle>
            <a:lvl1pPr>
              <a:defRPr b="1">
                <a:solidFill>
                  <a:schemeClr val="accent1"/>
                </a:solidFill>
              </a:defRPr>
            </a:lvl1pPr>
          </a:lstStyle>
          <a:p>
            <a:r>
              <a:rPr lang="en-US"/>
              <a:t>Click to edit Master title style</a:t>
            </a:r>
          </a:p>
        </p:txBody>
      </p:sp>
      <p:sp>
        <p:nvSpPr>
          <p:cNvPr id="3" name="Rectangle 2"/>
          <p:cNvSpPr/>
          <p:nvPr userDrawn="1"/>
        </p:nvSpPr>
        <p:spPr>
          <a:xfrm>
            <a:off x="0" y="6627101"/>
            <a:ext cx="12207240" cy="230899"/>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6" name="Title 1" hidden="1"/>
          <p:cNvSpPr txBox="1">
            <a:spLocks/>
          </p:cNvSpPr>
          <p:nvPr userDrawn="1"/>
        </p:nvSpPr>
        <p:spPr>
          <a:xfrm>
            <a:off x="679455" y="1131539"/>
            <a:ext cx="4902195" cy="1408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D72"/>
                </a:solidFill>
                <a:cs typeface="Arial"/>
              </a:rPr>
              <a:t>Quisque vitae </a:t>
            </a:r>
          </a:p>
          <a:p>
            <a:r>
              <a:rPr lang="en-US" b="1">
                <a:solidFill>
                  <a:srgbClr val="002D72"/>
                </a:solidFill>
                <a:cs typeface="Arial"/>
              </a:rPr>
              <a:t>Crasnec interdum</a:t>
            </a:r>
            <a:endParaRPr lang="en-US" sz="6600" b="1" spc="100">
              <a:solidFill>
                <a:srgbClr val="002D72"/>
              </a:solidFill>
              <a:cs typeface="Arial"/>
            </a:endParaRPr>
          </a:p>
        </p:txBody>
      </p:sp>
      <p:sp>
        <p:nvSpPr>
          <p:cNvPr id="11" name="Text Placeholder 10"/>
          <p:cNvSpPr>
            <a:spLocks noGrp="1"/>
          </p:cNvSpPr>
          <p:nvPr>
            <p:ph type="body" sz="quarter" idx="11" hasCustomPrompt="1"/>
          </p:nvPr>
        </p:nvSpPr>
        <p:spPr>
          <a:xfrm>
            <a:off x="6096001" y="2714448"/>
            <a:ext cx="5405438" cy="1419679"/>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Tree>
    <p:extLst>
      <p:ext uri="{BB962C8B-B14F-4D97-AF65-F5344CB8AC3E}">
        <p14:creationId xmlns:p14="http://schemas.microsoft.com/office/powerpoint/2010/main" val="18039051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352B01C-6221-4399-B6EA-0F4E00B3911C}"/>
              </a:ext>
            </a:extLst>
          </p:cNvPr>
          <p:cNvCxnSpPr>
            <a:cxnSpLocks/>
          </p:cNvCxnSpPr>
          <p:nvPr userDrawn="1"/>
        </p:nvCxnSpPr>
        <p:spPr>
          <a:xfrm>
            <a:off x="711277" y="713517"/>
            <a:ext cx="10848975"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98C42A86-3ED7-47C6-B4A8-01910EAA7500}"/>
              </a:ext>
            </a:extLst>
          </p:cNvPr>
          <p:cNvSpPr>
            <a:spLocks noGrp="1"/>
          </p:cNvSpPr>
          <p:nvPr>
            <p:ph type="body" sz="quarter" idx="13" hasCustomPrompt="1"/>
          </p:nvPr>
        </p:nvSpPr>
        <p:spPr>
          <a:xfrm>
            <a:off x="631749" y="198013"/>
            <a:ext cx="10928502" cy="512516"/>
          </a:xfrm>
          <a:prstGeom prst="rect">
            <a:avLst/>
          </a:prstGeom>
        </p:spPr>
        <p:txBody>
          <a:bodyPr wrap="square">
            <a:noAutofit/>
          </a:bodyPr>
          <a:lstStyle>
            <a:lvl1pPr marL="0" indent="0">
              <a:buNone/>
              <a:defRPr sz="32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r>
              <a:rPr lang="en-US"/>
              <a:t>Slide Title Goes Here</a:t>
            </a:r>
          </a:p>
        </p:txBody>
      </p:sp>
    </p:spTree>
    <p:extLst>
      <p:ext uri="{BB962C8B-B14F-4D97-AF65-F5344CB8AC3E}">
        <p14:creationId xmlns:p14="http://schemas.microsoft.com/office/powerpoint/2010/main" val="19187592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ue 2col text bar bottom">
    <p:spTree>
      <p:nvGrpSpPr>
        <p:cNvPr id="1" name=""/>
        <p:cNvGrpSpPr/>
        <p:nvPr/>
      </p:nvGrpSpPr>
      <p:grpSpPr>
        <a:xfrm>
          <a:off x="0" y="0"/>
          <a:ext cx="0" cy="0"/>
          <a:chOff x="0" y="0"/>
          <a:chExt cx="0" cy="0"/>
        </a:xfrm>
      </p:grpSpPr>
      <p:sp>
        <p:nvSpPr>
          <p:cNvPr id="2" name="Title 1"/>
          <p:cNvSpPr>
            <a:spLocks noGrp="1"/>
          </p:cNvSpPr>
          <p:nvPr>
            <p:ph type="title"/>
          </p:nvPr>
        </p:nvSpPr>
        <p:spPr>
          <a:xfrm>
            <a:off x="666750" y="450850"/>
            <a:ext cx="10515600" cy="777875"/>
          </a:xfrm>
          <a:prstGeom prst="rect">
            <a:avLst/>
          </a:prstGeom>
        </p:spPr>
        <p:txBody>
          <a:bodyPr/>
          <a:lstStyle>
            <a:lvl1pPr algn="ctr">
              <a:defRPr b="1">
                <a:solidFill>
                  <a:schemeClr val="accent1"/>
                </a:solidFill>
              </a:defRPr>
            </a:lvl1pPr>
          </a:lstStyle>
          <a:p>
            <a:r>
              <a:rPr lang="en-US"/>
              <a:t>Click to edit Master title style</a:t>
            </a:r>
          </a:p>
        </p:txBody>
      </p:sp>
      <p:sp>
        <p:nvSpPr>
          <p:cNvPr id="3" name="Rectangle 2"/>
          <p:cNvSpPr/>
          <p:nvPr userDrawn="1"/>
        </p:nvSpPr>
        <p:spPr>
          <a:xfrm>
            <a:off x="0" y="6627101"/>
            <a:ext cx="12207240" cy="230899"/>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6" name="Text Placeholder 4"/>
          <p:cNvSpPr>
            <a:spLocks noGrp="1"/>
          </p:cNvSpPr>
          <p:nvPr>
            <p:ph type="body" sz="quarter" idx="11" hasCustomPrompt="1"/>
          </p:nvPr>
        </p:nvSpPr>
        <p:spPr>
          <a:xfrm>
            <a:off x="6096000" y="1852247"/>
            <a:ext cx="5086350" cy="3434860"/>
          </a:xfrm>
          <a:prstGeom prst="rect">
            <a:avLst/>
          </a:prstGeom>
        </p:spPr>
        <p:txBody>
          <a:bodyPr/>
          <a:lstStyle>
            <a:lvl1pPr marL="285750" marR="0" indent="-285750" algn="l" defTabSz="914400" rtl="0" eaLnBrk="1" fontAlgn="auto" latinLnBrk="0" hangingPunct="1">
              <a:lnSpc>
                <a:spcPct val="130000"/>
              </a:lnSpc>
              <a:spcBef>
                <a:spcPts val="1000"/>
              </a:spcBef>
              <a:spcAft>
                <a:spcPts val="1200"/>
              </a:spcAft>
              <a:buClr>
                <a:schemeClr val="accent4"/>
              </a:buClr>
              <a:buSzTx/>
              <a:buFont typeface="Wingdings" charset="2"/>
              <a:buChar char="§"/>
              <a:tabLst/>
              <a:defRPr sz="1600"/>
            </a:lvl1pPr>
            <a:lvl2pPr>
              <a:defRPr sz="1600"/>
            </a:lvl2pPr>
            <a:lvl3pPr>
              <a:defRPr sz="1600"/>
            </a:lvl3pPr>
            <a:lvl4pPr>
              <a:defRPr sz="1600"/>
            </a:lvl4pPr>
            <a:lvl5pPr>
              <a:defRPr sz="1600"/>
            </a:lvl5pPr>
          </a:lstStyle>
          <a:p>
            <a:pPr marL="285750" indent="-285750">
              <a:lnSpc>
                <a:spcPct val="130000"/>
              </a:lnSpc>
              <a:spcAft>
                <a:spcPts val="1200"/>
              </a:spcAft>
              <a:buFont typeface="Arial" charset="0"/>
              <a:buChar char="•"/>
            </a:pPr>
            <a:r>
              <a:rPr lang="en-US" sz="1600" err="1"/>
              <a:t>Ut</a:t>
            </a:r>
            <a:r>
              <a:rPr lang="en-US" sz="1600"/>
              <a:t> </a:t>
            </a:r>
            <a:r>
              <a:rPr lang="en-US" sz="1600" err="1"/>
              <a:t>sagittis</a:t>
            </a:r>
            <a:r>
              <a:rPr lang="en-US" sz="1600"/>
              <a:t> </a:t>
            </a:r>
            <a:r>
              <a:rPr lang="en-US" sz="1600" err="1"/>
              <a:t>turpis</a:t>
            </a:r>
            <a:r>
              <a:rPr lang="en-US" sz="1600"/>
              <a:t> a </a:t>
            </a:r>
            <a:r>
              <a:rPr lang="en-US" sz="1600" err="1"/>
              <a:t>purus</a:t>
            </a:r>
            <a:r>
              <a:rPr lang="en-US" sz="1600"/>
              <a:t> porta </a:t>
            </a:r>
            <a:r>
              <a:rPr lang="en-US" sz="1600" err="1"/>
              <a:t>dignissim</a:t>
            </a:r>
            <a:r>
              <a:rPr lang="en-US" sz="1600"/>
              <a:t>. Lorem ipsum dolor sit </a:t>
            </a:r>
            <a:r>
              <a:rPr lang="en-US" sz="1600" err="1"/>
              <a:t>amet</a:t>
            </a:r>
            <a:endParaRPr lang="en-US" sz="1600"/>
          </a:p>
          <a:p>
            <a:pPr marL="285750" indent="-285750">
              <a:lnSpc>
                <a:spcPct val="130000"/>
              </a:lnSpc>
              <a:spcAft>
                <a:spcPts val="1200"/>
              </a:spcAft>
              <a:buFont typeface="Arial" charset="0"/>
              <a:buChar char="•"/>
            </a:pPr>
            <a:r>
              <a:rPr lang="en-US" sz="1600" err="1"/>
              <a:t>Cras</a:t>
            </a:r>
            <a:r>
              <a:rPr lang="en-US" sz="1600"/>
              <a:t> </a:t>
            </a:r>
            <a:r>
              <a:rPr lang="en-US" sz="1600" err="1"/>
              <a:t>aliquet</a:t>
            </a:r>
            <a:r>
              <a:rPr lang="en-US" sz="1600"/>
              <a:t> </a:t>
            </a:r>
            <a:r>
              <a:rPr lang="en-US" sz="1600" err="1"/>
              <a:t>tortor</a:t>
            </a:r>
            <a:r>
              <a:rPr lang="en-US" sz="1600"/>
              <a:t> sit </a:t>
            </a:r>
            <a:r>
              <a:rPr lang="en-US" sz="1600" err="1"/>
              <a:t>amet</a:t>
            </a:r>
            <a:r>
              <a:rPr lang="en-US" sz="1600"/>
              <a:t> </a:t>
            </a:r>
            <a:r>
              <a:rPr lang="en-US" sz="1600" err="1"/>
              <a:t>varius</a:t>
            </a:r>
            <a:r>
              <a:rPr lang="en-US" sz="1600"/>
              <a:t> </a:t>
            </a:r>
            <a:r>
              <a:rPr lang="en-US" sz="1600" err="1"/>
              <a:t>fermentum</a:t>
            </a:r>
            <a:r>
              <a:rPr lang="en-US" sz="1600"/>
              <a:t>. </a:t>
            </a:r>
            <a:r>
              <a:rPr lang="en-US" sz="1600" err="1"/>
              <a:t>Cras</a:t>
            </a:r>
            <a:r>
              <a:rPr lang="en-US" sz="1600"/>
              <a:t> </a:t>
            </a:r>
            <a:r>
              <a:rPr lang="en-US" sz="1600" err="1"/>
              <a:t>nec</a:t>
            </a:r>
            <a:r>
              <a:rPr lang="en-US" sz="1600"/>
              <a:t> </a:t>
            </a:r>
            <a:r>
              <a:rPr lang="en-US" sz="1600" err="1"/>
              <a:t>interdum</a:t>
            </a:r>
            <a:r>
              <a:rPr lang="en-US" sz="1600"/>
              <a:t> </a:t>
            </a:r>
            <a:r>
              <a:rPr lang="en-US" sz="1600" err="1"/>
              <a:t>nibh</a:t>
            </a:r>
            <a:r>
              <a:rPr lang="en-US" sz="1600"/>
              <a:t>, </a:t>
            </a:r>
            <a:r>
              <a:rPr lang="en-US" sz="1600" err="1"/>
              <a:t>ut</a:t>
            </a:r>
            <a:r>
              <a:rPr lang="en-US" sz="1600"/>
              <a:t> </a:t>
            </a:r>
            <a:r>
              <a:rPr lang="en-US" sz="1600" err="1"/>
              <a:t>facilisis</a:t>
            </a:r>
            <a:r>
              <a:rPr lang="en-US" sz="1600"/>
              <a:t> </a:t>
            </a:r>
            <a:r>
              <a:rPr lang="en-US" sz="1600" err="1"/>
              <a:t>purus</a:t>
            </a:r>
            <a:endParaRPr lang="en-US" sz="1600"/>
          </a:p>
          <a:p>
            <a:pPr marL="285750" indent="-285750">
              <a:lnSpc>
                <a:spcPct val="130000"/>
              </a:lnSpc>
              <a:spcAft>
                <a:spcPts val="1200"/>
              </a:spcAft>
              <a:buFont typeface="Arial" charset="0"/>
              <a:buChar char="•"/>
            </a:pPr>
            <a:r>
              <a:rPr lang="en-US" sz="1600" err="1"/>
              <a:t>Donec</a:t>
            </a:r>
            <a:r>
              <a:rPr lang="en-US" sz="1600"/>
              <a:t> in </a:t>
            </a:r>
            <a:r>
              <a:rPr lang="en-US" sz="1600" err="1"/>
              <a:t>enim</a:t>
            </a:r>
            <a:r>
              <a:rPr lang="en-US" sz="1600"/>
              <a:t> </a:t>
            </a:r>
            <a:r>
              <a:rPr lang="en-US" sz="1600" err="1"/>
              <a:t>metus</a:t>
            </a:r>
            <a:r>
              <a:rPr lang="en-US" sz="1600"/>
              <a:t>. </a:t>
            </a:r>
            <a:r>
              <a:rPr lang="en-US" sz="1600" err="1"/>
              <a:t>Sed</a:t>
            </a:r>
            <a:r>
              <a:rPr lang="en-US" sz="1600"/>
              <a:t> </a:t>
            </a:r>
            <a:r>
              <a:rPr lang="en-US" sz="1600" err="1"/>
              <a:t>ultricies</a:t>
            </a:r>
            <a:r>
              <a:rPr lang="en-US" sz="1600"/>
              <a:t> </a:t>
            </a:r>
            <a:r>
              <a:rPr lang="en-US" sz="1600" err="1"/>
              <a:t>vestibulum</a:t>
            </a:r>
            <a:r>
              <a:rPr lang="en-US" sz="1600"/>
              <a:t> </a:t>
            </a:r>
            <a:r>
              <a:rPr lang="en-US" sz="1600" err="1"/>
              <a:t>purus</a:t>
            </a:r>
            <a:r>
              <a:rPr lang="en-US" sz="1600"/>
              <a:t> id </a:t>
            </a:r>
            <a:r>
              <a:rPr lang="en-US" sz="1600" err="1"/>
              <a:t>iaculis</a:t>
            </a:r>
            <a:r>
              <a:rPr lang="en-US" sz="1600"/>
              <a:t>. Nunc </a:t>
            </a:r>
            <a:r>
              <a:rPr lang="en-US" sz="1600" err="1"/>
              <a:t>scelerisque</a:t>
            </a:r>
            <a:r>
              <a:rPr lang="en-US" sz="1600"/>
              <a:t> </a:t>
            </a:r>
            <a:r>
              <a:rPr lang="en-US" sz="1600" err="1"/>
              <a:t>vulputate</a:t>
            </a:r>
            <a:r>
              <a:rPr lang="en-US" sz="1600"/>
              <a:t> </a:t>
            </a:r>
            <a:r>
              <a:rPr lang="en-US" sz="1600" err="1"/>
              <a:t>est</a:t>
            </a:r>
            <a:r>
              <a:rPr lang="en-US" sz="1600"/>
              <a:t> id </a:t>
            </a:r>
            <a:r>
              <a:rPr lang="en-US" sz="1600" err="1"/>
              <a:t>varius</a:t>
            </a:r>
            <a:r>
              <a:rPr lang="en-US" sz="1600"/>
              <a:t>.</a:t>
            </a:r>
          </a:p>
        </p:txBody>
      </p:sp>
      <p:sp>
        <p:nvSpPr>
          <p:cNvPr id="7" name="Text Placeholder 4"/>
          <p:cNvSpPr>
            <a:spLocks noGrp="1"/>
          </p:cNvSpPr>
          <p:nvPr>
            <p:ph type="body" sz="quarter" idx="12" hasCustomPrompt="1"/>
          </p:nvPr>
        </p:nvSpPr>
        <p:spPr>
          <a:xfrm>
            <a:off x="666750" y="1852247"/>
            <a:ext cx="5086350" cy="3434860"/>
          </a:xfrm>
          <a:prstGeom prst="rect">
            <a:avLst/>
          </a:prstGeom>
        </p:spPr>
        <p:txBody>
          <a:bodyPr/>
          <a:lstStyle>
            <a:lvl1pPr marL="285750" marR="0" indent="-285750" algn="l" defTabSz="914400" rtl="0" eaLnBrk="1" fontAlgn="auto" latinLnBrk="0" hangingPunct="1">
              <a:lnSpc>
                <a:spcPct val="130000"/>
              </a:lnSpc>
              <a:spcBef>
                <a:spcPts val="1000"/>
              </a:spcBef>
              <a:spcAft>
                <a:spcPts val="1200"/>
              </a:spcAft>
              <a:buClr>
                <a:schemeClr val="accent4"/>
              </a:buClr>
              <a:buSzTx/>
              <a:buFont typeface="Wingdings" charset="2"/>
              <a:buChar char="§"/>
              <a:tabLst/>
              <a:defRPr sz="1600"/>
            </a:lvl1pPr>
            <a:lvl2pPr>
              <a:defRPr sz="1600"/>
            </a:lvl2pPr>
            <a:lvl3pPr>
              <a:defRPr sz="1600"/>
            </a:lvl3pPr>
            <a:lvl4pPr>
              <a:defRPr sz="1600"/>
            </a:lvl4pPr>
            <a:lvl5pPr>
              <a:defRPr sz="1600"/>
            </a:lvl5pPr>
          </a:lstStyle>
          <a:p>
            <a:pPr marL="285750" indent="-285750">
              <a:lnSpc>
                <a:spcPct val="130000"/>
              </a:lnSpc>
              <a:spcAft>
                <a:spcPts val="1200"/>
              </a:spcAft>
              <a:buFont typeface="Arial" charset="0"/>
              <a:buChar char="•"/>
            </a:pPr>
            <a:r>
              <a:rPr lang="en-US" sz="1600" err="1"/>
              <a:t>Ut</a:t>
            </a:r>
            <a:r>
              <a:rPr lang="en-US" sz="1600"/>
              <a:t> </a:t>
            </a:r>
            <a:r>
              <a:rPr lang="en-US" sz="1600" err="1"/>
              <a:t>sagittis</a:t>
            </a:r>
            <a:r>
              <a:rPr lang="en-US" sz="1600"/>
              <a:t> </a:t>
            </a:r>
            <a:r>
              <a:rPr lang="en-US" sz="1600" err="1"/>
              <a:t>turpis</a:t>
            </a:r>
            <a:r>
              <a:rPr lang="en-US" sz="1600"/>
              <a:t> a </a:t>
            </a:r>
            <a:r>
              <a:rPr lang="en-US" sz="1600" err="1"/>
              <a:t>purus</a:t>
            </a:r>
            <a:r>
              <a:rPr lang="en-US" sz="1600"/>
              <a:t> porta </a:t>
            </a:r>
            <a:r>
              <a:rPr lang="en-US" sz="1600" err="1"/>
              <a:t>dignissim</a:t>
            </a:r>
            <a:r>
              <a:rPr lang="en-US" sz="1600"/>
              <a:t>. Lorem ipsum dolor sit </a:t>
            </a:r>
            <a:r>
              <a:rPr lang="en-US" sz="1600" err="1"/>
              <a:t>amet</a:t>
            </a:r>
            <a:endParaRPr lang="en-US" sz="1600"/>
          </a:p>
          <a:p>
            <a:pPr marL="285750" indent="-285750">
              <a:lnSpc>
                <a:spcPct val="130000"/>
              </a:lnSpc>
              <a:spcAft>
                <a:spcPts val="1200"/>
              </a:spcAft>
              <a:buFont typeface="Arial" charset="0"/>
              <a:buChar char="•"/>
            </a:pPr>
            <a:r>
              <a:rPr lang="en-US" sz="1600" err="1"/>
              <a:t>Cras</a:t>
            </a:r>
            <a:r>
              <a:rPr lang="en-US" sz="1600"/>
              <a:t> </a:t>
            </a:r>
            <a:r>
              <a:rPr lang="en-US" sz="1600" err="1"/>
              <a:t>aliquet</a:t>
            </a:r>
            <a:r>
              <a:rPr lang="en-US" sz="1600"/>
              <a:t> </a:t>
            </a:r>
            <a:r>
              <a:rPr lang="en-US" sz="1600" err="1"/>
              <a:t>tortor</a:t>
            </a:r>
            <a:r>
              <a:rPr lang="en-US" sz="1600"/>
              <a:t> sit </a:t>
            </a:r>
            <a:r>
              <a:rPr lang="en-US" sz="1600" err="1"/>
              <a:t>amet</a:t>
            </a:r>
            <a:r>
              <a:rPr lang="en-US" sz="1600"/>
              <a:t> </a:t>
            </a:r>
            <a:r>
              <a:rPr lang="en-US" sz="1600" err="1"/>
              <a:t>varius</a:t>
            </a:r>
            <a:r>
              <a:rPr lang="en-US" sz="1600"/>
              <a:t> </a:t>
            </a:r>
            <a:r>
              <a:rPr lang="en-US" sz="1600" err="1"/>
              <a:t>fermentum</a:t>
            </a:r>
            <a:r>
              <a:rPr lang="en-US" sz="1600"/>
              <a:t>. </a:t>
            </a:r>
            <a:r>
              <a:rPr lang="en-US" sz="1600" err="1"/>
              <a:t>Cras</a:t>
            </a:r>
            <a:r>
              <a:rPr lang="en-US" sz="1600"/>
              <a:t> </a:t>
            </a:r>
            <a:r>
              <a:rPr lang="en-US" sz="1600" err="1"/>
              <a:t>nec</a:t>
            </a:r>
            <a:r>
              <a:rPr lang="en-US" sz="1600"/>
              <a:t> </a:t>
            </a:r>
            <a:r>
              <a:rPr lang="en-US" sz="1600" err="1"/>
              <a:t>interdum</a:t>
            </a:r>
            <a:r>
              <a:rPr lang="en-US" sz="1600"/>
              <a:t> </a:t>
            </a:r>
            <a:r>
              <a:rPr lang="en-US" sz="1600" err="1"/>
              <a:t>nibh</a:t>
            </a:r>
            <a:r>
              <a:rPr lang="en-US" sz="1600"/>
              <a:t>, </a:t>
            </a:r>
            <a:r>
              <a:rPr lang="en-US" sz="1600" err="1"/>
              <a:t>ut</a:t>
            </a:r>
            <a:r>
              <a:rPr lang="en-US" sz="1600"/>
              <a:t> </a:t>
            </a:r>
            <a:r>
              <a:rPr lang="en-US" sz="1600" err="1"/>
              <a:t>facilisis</a:t>
            </a:r>
            <a:r>
              <a:rPr lang="en-US" sz="1600"/>
              <a:t> </a:t>
            </a:r>
            <a:r>
              <a:rPr lang="en-US" sz="1600" err="1"/>
              <a:t>purus</a:t>
            </a:r>
            <a:endParaRPr lang="en-US" sz="1600"/>
          </a:p>
          <a:p>
            <a:pPr marL="285750" indent="-285750">
              <a:lnSpc>
                <a:spcPct val="130000"/>
              </a:lnSpc>
              <a:spcAft>
                <a:spcPts val="1200"/>
              </a:spcAft>
              <a:buFont typeface="Arial" charset="0"/>
              <a:buChar char="•"/>
            </a:pPr>
            <a:r>
              <a:rPr lang="en-US" sz="1600" err="1"/>
              <a:t>Donec</a:t>
            </a:r>
            <a:r>
              <a:rPr lang="en-US" sz="1600"/>
              <a:t> in </a:t>
            </a:r>
            <a:r>
              <a:rPr lang="en-US" sz="1600" err="1"/>
              <a:t>enim</a:t>
            </a:r>
            <a:r>
              <a:rPr lang="en-US" sz="1600"/>
              <a:t> </a:t>
            </a:r>
            <a:r>
              <a:rPr lang="en-US" sz="1600" err="1"/>
              <a:t>metus</a:t>
            </a:r>
            <a:r>
              <a:rPr lang="en-US" sz="1600"/>
              <a:t>. </a:t>
            </a:r>
            <a:r>
              <a:rPr lang="en-US" sz="1600" err="1"/>
              <a:t>Sed</a:t>
            </a:r>
            <a:r>
              <a:rPr lang="en-US" sz="1600"/>
              <a:t> </a:t>
            </a:r>
            <a:r>
              <a:rPr lang="en-US" sz="1600" err="1"/>
              <a:t>ultricies</a:t>
            </a:r>
            <a:r>
              <a:rPr lang="en-US" sz="1600"/>
              <a:t> </a:t>
            </a:r>
            <a:r>
              <a:rPr lang="en-US" sz="1600" err="1"/>
              <a:t>vestibulum</a:t>
            </a:r>
            <a:r>
              <a:rPr lang="en-US" sz="1600"/>
              <a:t> </a:t>
            </a:r>
            <a:r>
              <a:rPr lang="en-US" sz="1600" err="1"/>
              <a:t>purus</a:t>
            </a:r>
            <a:r>
              <a:rPr lang="en-US" sz="1600"/>
              <a:t> id </a:t>
            </a:r>
            <a:r>
              <a:rPr lang="en-US" sz="1600" err="1"/>
              <a:t>iaculis</a:t>
            </a:r>
            <a:r>
              <a:rPr lang="en-US" sz="1600"/>
              <a:t>. Nunc </a:t>
            </a:r>
            <a:r>
              <a:rPr lang="en-US" sz="1600" err="1"/>
              <a:t>scelerisque</a:t>
            </a:r>
            <a:r>
              <a:rPr lang="en-US" sz="1600"/>
              <a:t> </a:t>
            </a:r>
            <a:r>
              <a:rPr lang="en-US" sz="1600" err="1"/>
              <a:t>vulputate</a:t>
            </a:r>
            <a:r>
              <a:rPr lang="en-US" sz="1600"/>
              <a:t> </a:t>
            </a:r>
            <a:r>
              <a:rPr lang="en-US" sz="1600" err="1"/>
              <a:t>est</a:t>
            </a:r>
            <a:r>
              <a:rPr lang="en-US" sz="1600"/>
              <a:t> id </a:t>
            </a:r>
            <a:r>
              <a:rPr lang="en-US" sz="1600" err="1"/>
              <a:t>varius</a:t>
            </a:r>
            <a:r>
              <a:rPr lang="en-US" sz="1600"/>
              <a:t>.</a:t>
            </a:r>
          </a:p>
        </p:txBody>
      </p:sp>
    </p:spTree>
    <p:extLst>
      <p:ext uri="{BB962C8B-B14F-4D97-AF65-F5344CB8AC3E}">
        <p14:creationId xmlns:p14="http://schemas.microsoft.com/office/powerpoint/2010/main" val="28361885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ue 2row Alt bar top">
    <p:spTree>
      <p:nvGrpSpPr>
        <p:cNvPr id="1" name=""/>
        <p:cNvGrpSpPr/>
        <p:nvPr/>
      </p:nvGrpSpPr>
      <p:grpSpPr>
        <a:xfrm>
          <a:off x="0" y="0"/>
          <a:ext cx="0" cy="0"/>
          <a:chOff x="0" y="0"/>
          <a:chExt cx="0" cy="0"/>
        </a:xfrm>
      </p:grpSpPr>
      <p:sp>
        <p:nvSpPr>
          <p:cNvPr id="2" name="Title 1"/>
          <p:cNvSpPr>
            <a:spLocks noGrp="1"/>
          </p:cNvSpPr>
          <p:nvPr>
            <p:ph type="title"/>
          </p:nvPr>
        </p:nvSpPr>
        <p:spPr>
          <a:xfrm>
            <a:off x="666750" y="1120109"/>
            <a:ext cx="4914900" cy="1419680"/>
          </a:xfrm>
          <a:prstGeom prst="rect">
            <a:avLst/>
          </a:prstGeom>
        </p:spPr>
        <p:txBody>
          <a:bodyPr/>
          <a:lstStyle>
            <a:lvl1pPr>
              <a:defRPr b="1">
                <a:solidFill>
                  <a:schemeClr val="accent1"/>
                </a:solidFill>
              </a:defRPr>
            </a:lvl1pPr>
          </a:lstStyle>
          <a:p>
            <a:r>
              <a:rPr lang="en-US"/>
              <a:t>Click to edit Master title style</a:t>
            </a:r>
          </a:p>
        </p:txBody>
      </p:sp>
      <p:sp>
        <p:nvSpPr>
          <p:cNvPr id="3" name="Rectangle 2"/>
          <p:cNvSpPr/>
          <p:nvPr userDrawn="1"/>
        </p:nvSpPr>
        <p:spPr>
          <a:xfrm>
            <a:off x="0" y="0"/>
            <a:ext cx="12207240" cy="230899"/>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6" name="Title 1" hidden="1"/>
          <p:cNvSpPr txBox="1">
            <a:spLocks/>
          </p:cNvSpPr>
          <p:nvPr userDrawn="1"/>
        </p:nvSpPr>
        <p:spPr>
          <a:xfrm>
            <a:off x="679455" y="1131539"/>
            <a:ext cx="4902195" cy="1408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D72"/>
                </a:solidFill>
                <a:cs typeface="Arial"/>
              </a:rPr>
              <a:t>Quisque vitae </a:t>
            </a:r>
          </a:p>
          <a:p>
            <a:r>
              <a:rPr lang="en-US" b="1">
                <a:solidFill>
                  <a:srgbClr val="002D72"/>
                </a:solidFill>
                <a:cs typeface="Arial"/>
              </a:rPr>
              <a:t>Crasnec interdum</a:t>
            </a:r>
            <a:endParaRPr lang="en-US" sz="6600" b="1" spc="100">
              <a:solidFill>
                <a:srgbClr val="002D72"/>
              </a:solidFill>
              <a:cs typeface="Arial"/>
            </a:endParaRPr>
          </a:p>
        </p:txBody>
      </p:sp>
      <p:sp>
        <p:nvSpPr>
          <p:cNvPr id="11" name="Text Placeholder 10"/>
          <p:cNvSpPr>
            <a:spLocks noGrp="1"/>
          </p:cNvSpPr>
          <p:nvPr>
            <p:ph type="body" sz="quarter" idx="11" hasCustomPrompt="1"/>
          </p:nvPr>
        </p:nvSpPr>
        <p:spPr>
          <a:xfrm>
            <a:off x="6096001" y="1120110"/>
            <a:ext cx="5405438" cy="1419679"/>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
        <p:nvSpPr>
          <p:cNvPr id="13" name="Content Placeholder 12"/>
          <p:cNvSpPr>
            <a:spLocks noGrp="1"/>
          </p:cNvSpPr>
          <p:nvPr>
            <p:ph sz="quarter" idx="12"/>
          </p:nvPr>
        </p:nvSpPr>
        <p:spPr>
          <a:xfrm>
            <a:off x="0" y="3428999"/>
            <a:ext cx="12192000" cy="3429001"/>
          </a:xfrm>
          <a:prstGeom prst="rect">
            <a:avLst/>
          </a:prstGeom>
          <a:pattFill prst="wdUpDiag">
            <a:fgClr>
              <a:schemeClr val="tx1">
                <a:lumMod val="10000"/>
                <a:lumOff val="90000"/>
              </a:schemeClr>
            </a:fgClr>
            <a:bgClr>
              <a:schemeClr val="bg1">
                <a:lumMod val="85000"/>
              </a:schemeClr>
            </a:bgClr>
          </a:pattFill>
        </p:spPr>
        <p:txBody>
          <a:bodyPr anchor="t" anchorCtr="0"/>
          <a:lstStyle>
            <a:lvl1pPr marL="0" indent="0" algn="ctr">
              <a:buNone/>
              <a:defRPr sz="14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597514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ue 2row Alt bar bottom">
    <p:spTree>
      <p:nvGrpSpPr>
        <p:cNvPr id="1" name=""/>
        <p:cNvGrpSpPr/>
        <p:nvPr/>
      </p:nvGrpSpPr>
      <p:grpSpPr>
        <a:xfrm>
          <a:off x="0" y="0"/>
          <a:ext cx="0" cy="0"/>
          <a:chOff x="0" y="0"/>
          <a:chExt cx="0" cy="0"/>
        </a:xfrm>
      </p:grpSpPr>
      <p:sp>
        <p:nvSpPr>
          <p:cNvPr id="2" name="Title 1"/>
          <p:cNvSpPr>
            <a:spLocks noGrp="1"/>
          </p:cNvSpPr>
          <p:nvPr>
            <p:ph type="title"/>
          </p:nvPr>
        </p:nvSpPr>
        <p:spPr>
          <a:xfrm>
            <a:off x="666750" y="4308786"/>
            <a:ext cx="4914900" cy="1419680"/>
          </a:xfrm>
          <a:prstGeom prst="rect">
            <a:avLst/>
          </a:prstGeom>
        </p:spPr>
        <p:txBody>
          <a:bodyPr/>
          <a:lstStyle>
            <a:lvl1pPr>
              <a:defRPr b="1">
                <a:solidFill>
                  <a:schemeClr val="accent1"/>
                </a:solidFill>
              </a:defRPr>
            </a:lvl1pPr>
          </a:lstStyle>
          <a:p>
            <a:r>
              <a:rPr lang="en-US"/>
              <a:t>Click to edit Master title style</a:t>
            </a:r>
          </a:p>
        </p:txBody>
      </p:sp>
      <p:sp>
        <p:nvSpPr>
          <p:cNvPr id="3" name="Rectangle 2"/>
          <p:cNvSpPr/>
          <p:nvPr userDrawn="1"/>
        </p:nvSpPr>
        <p:spPr>
          <a:xfrm>
            <a:off x="0" y="6627101"/>
            <a:ext cx="12207240" cy="230899"/>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6" name="Title 1" hidden="1"/>
          <p:cNvSpPr txBox="1">
            <a:spLocks/>
          </p:cNvSpPr>
          <p:nvPr userDrawn="1"/>
        </p:nvSpPr>
        <p:spPr>
          <a:xfrm>
            <a:off x="679455" y="1131539"/>
            <a:ext cx="4902195" cy="1408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D72"/>
                </a:solidFill>
                <a:cs typeface="Arial"/>
              </a:rPr>
              <a:t>Quisque vitae </a:t>
            </a:r>
          </a:p>
          <a:p>
            <a:r>
              <a:rPr lang="en-US" b="1">
                <a:solidFill>
                  <a:srgbClr val="002D72"/>
                </a:solidFill>
                <a:cs typeface="Arial"/>
              </a:rPr>
              <a:t>Crasnec interdum</a:t>
            </a:r>
            <a:endParaRPr lang="en-US" sz="6600" b="1" spc="100">
              <a:solidFill>
                <a:srgbClr val="002D72"/>
              </a:solidFill>
              <a:cs typeface="Arial"/>
            </a:endParaRPr>
          </a:p>
        </p:txBody>
      </p:sp>
      <p:sp>
        <p:nvSpPr>
          <p:cNvPr id="11" name="Text Placeholder 10"/>
          <p:cNvSpPr>
            <a:spLocks noGrp="1"/>
          </p:cNvSpPr>
          <p:nvPr>
            <p:ph type="body" sz="quarter" idx="11" hasCustomPrompt="1"/>
          </p:nvPr>
        </p:nvSpPr>
        <p:spPr>
          <a:xfrm>
            <a:off x="6096001" y="4308787"/>
            <a:ext cx="5405438" cy="1419679"/>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
        <p:nvSpPr>
          <p:cNvPr id="13" name="Content Placeholder 12"/>
          <p:cNvSpPr>
            <a:spLocks noGrp="1"/>
          </p:cNvSpPr>
          <p:nvPr>
            <p:ph sz="quarter" idx="12"/>
          </p:nvPr>
        </p:nvSpPr>
        <p:spPr>
          <a:xfrm>
            <a:off x="0" y="-18850"/>
            <a:ext cx="12192000" cy="3429001"/>
          </a:xfrm>
          <a:prstGeom prst="rect">
            <a:avLst/>
          </a:prstGeom>
          <a:pattFill prst="wdUpDiag">
            <a:fgClr>
              <a:schemeClr val="tx1">
                <a:lumMod val="10000"/>
                <a:lumOff val="90000"/>
              </a:schemeClr>
            </a:fgClr>
            <a:bgClr>
              <a:schemeClr val="bg1">
                <a:lumMod val="85000"/>
              </a:schemeClr>
            </a:bgClr>
          </a:pattFill>
        </p:spPr>
        <p:txBody>
          <a:bodyPr anchor="t" anchorCtr="0"/>
          <a:lstStyle>
            <a:lvl1pPr marL="0" indent="0" algn="ctr">
              <a:buNone/>
              <a:defRPr sz="14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21320066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ue 2col alt bar left">
    <p:spTree>
      <p:nvGrpSpPr>
        <p:cNvPr id="1" name=""/>
        <p:cNvGrpSpPr/>
        <p:nvPr/>
      </p:nvGrpSpPr>
      <p:grpSpPr>
        <a:xfrm>
          <a:off x="0" y="0"/>
          <a:ext cx="0" cy="0"/>
          <a:chOff x="0" y="0"/>
          <a:chExt cx="0" cy="0"/>
        </a:xfrm>
      </p:grpSpPr>
      <p:sp>
        <p:nvSpPr>
          <p:cNvPr id="2" name="Title 1"/>
          <p:cNvSpPr>
            <a:spLocks noGrp="1"/>
          </p:cNvSpPr>
          <p:nvPr>
            <p:ph type="title"/>
          </p:nvPr>
        </p:nvSpPr>
        <p:spPr>
          <a:xfrm>
            <a:off x="666750" y="1120109"/>
            <a:ext cx="4914900" cy="1419680"/>
          </a:xfrm>
          <a:prstGeom prst="rect">
            <a:avLst/>
          </a:prstGeom>
        </p:spPr>
        <p:txBody>
          <a:bodyPr/>
          <a:lstStyle>
            <a:lvl1pPr>
              <a:defRPr b="1">
                <a:solidFill>
                  <a:schemeClr val="accent1"/>
                </a:solidFill>
              </a:defRPr>
            </a:lvl1pPr>
          </a:lstStyle>
          <a:p>
            <a:r>
              <a:rPr lang="en-US"/>
              <a:t>Click to edit Master title style</a:t>
            </a:r>
          </a:p>
        </p:txBody>
      </p:sp>
      <p:sp>
        <p:nvSpPr>
          <p:cNvPr id="6" name="Title 1" hidden="1"/>
          <p:cNvSpPr txBox="1">
            <a:spLocks/>
          </p:cNvSpPr>
          <p:nvPr userDrawn="1"/>
        </p:nvSpPr>
        <p:spPr>
          <a:xfrm>
            <a:off x="679455" y="1131539"/>
            <a:ext cx="4902195" cy="1408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D72"/>
                </a:solidFill>
                <a:cs typeface="Arial"/>
              </a:rPr>
              <a:t>Quisque vitae </a:t>
            </a:r>
          </a:p>
          <a:p>
            <a:r>
              <a:rPr lang="en-US" b="1">
                <a:solidFill>
                  <a:srgbClr val="002D72"/>
                </a:solidFill>
                <a:cs typeface="Arial"/>
              </a:rPr>
              <a:t>Crasnec interdum</a:t>
            </a:r>
            <a:endParaRPr lang="en-US" sz="6600" b="1" spc="100">
              <a:solidFill>
                <a:srgbClr val="002D72"/>
              </a:solidFill>
              <a:cs typeface="Arial"/>
            </a:endParaRPr>
          </a:p>
        </p:txBody>
      </p:sp>
      <p:sp>
        <p:nvSpPr>
          <p:cNvPr id="11" name="Text Placeholder 10"/>
          <p:cNvSpPr>
            <a:spLocks noGrp="1"/>
          </p:cNvSpPr>
          <p:nvPr>
            <p:ph type="body" sz="quarter" idx="11" hasCustomPrompt="1"/>
          </p:nvPr>
        </p:nvSpPr>
        <p:spPr>
          <a:xfrm>
            <a:off x="666751" y="2762643"/>
            <a:ext cx="4914900" cy="1741624"/>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
        <p:nvSpPr>
          <p:cNvPr id="8" name="Rectangle 7"/>
          <p:cNvSpPr/>
          <p:nvPr userDrawn="1"/>
        </p:nvSpPr>
        <p:spPr>
          <a:xfrm>
            <a:off x="0" y="1"/>
            <a:ext cx="228600" cy="6858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sp>
        <p:nvSpPr>
          <p:cNvPr id="10" name="Content Placeholder 12"/>
          <p:cNvSpPr>
            <a:spLocks noGrp="1"/>
          </p:cNvSpPr>
          <p:nvPr>
            <p:ph sz="quarter" idx="12"/>
          </p:nvPr>
        </p:nvSpPr>
        <p:spPr>
          <a:xfrm>
            <a:off x="6096000" y="-1"/>
            <a:ext cx="6096000" cy="6858001"/>
          </a:xfrm>
          <a:prstGeom prst="rect">
            <a:avLst/>
          </a:prstGeom>
          <a:pattFill prst="wdUpDiag">
            <a:fgClr>
              <a:schemeClr val="tx1">
                <a:lumMod val="10000"/>
                <a:lumOff val="90000"/>
              </a:schemeClr>
            </a:fgClr>
            <a:bgClr>
              <a:schemeClr val="bg1">
                <a:lumMod val="85000"/>
              </a:schemeClr>
            </a:bgClr>
          </a:pattFill>
        </p:spPr>
        <p:txBody>
          <a:bodyPr anchor="t" anchorCtr="0"/>
          <a:lstStyle>
            <a:lvl1pPr marL="0" indent="0" algn="ctr">
              <a:buNone/>
              <a:defRPr sz="14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28815805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72248" y="1120109"/>
            <a:ext cx="4914900" cy="1419680"/>
          </a:xfrm>
          <a:prstGeom prst="rect">
            <a:avLst/>
          </a:prstGeom>
        </p:spPr>
        <p:txBody>
          <a:bodyPr/>
          <a:lstStyle>
            <a:lvl1pPr>
              <a:defRPr b="1">
                <a:solidFill>
                  <a:schemeClr val="accent1"/>
                </a:solidFill>
              </a:defRPr>
            </a:lvl1pPr>
          </a:lstStyle>
          <a:p>
            <a:r>
              <a:rPr lang="en-US"/>
              <a:t>Click to edit Master title style</a:t>
            </a:r>
          </a:p>
        </p:txBody>
      </p:sp>
      <p:sp>
        <p:nvSpPr>
          <p:cNvPr id="6" name="Title 1" hidden="1"/>
          <p:cNvSpPr txBox="1">
            <a:spLocks/>
          </p:cNvSpPr>
          <p:nvPr userDrawn="1"/>
        </p:nvSpPr>
        <p:spPr>
          <a:xfrm>
            <a:off x="679455" y="1131539"/>
            <a:ext cx="4902195" cy="1408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D72"/>
                </a:solidFill>
                <a:cs typeface="Arial"/>
              </a:rPr>
              <a:t>Quisque vitae </a:t>
            </a:r>
          </a:p>
          <a:p>
            <a:r>
              <a:rPr lang="en-US" b="1">
                <a:solidFill>
                  <a:srgbClr val="002D72"/>
                </a:solidFill>
                <a:cs typeface="Arial"/>
              </a:rPr>
              <a:t>Crasnec interdum</a:t>
            </a:r>
            <a:endParaRPr lang="en-US" sz="6600" b="1" spc="100">
              <a:solidFill>
                <a:srgbClr val="002D72"/>
              </a:solidFill>
              <a:cs typeface="Arial"/>
            </a:endParaRPr>
          </a:p>
        </p:txBody>
      </p:sp>
      <p:sp>
        <p:nvSpPr>
          <p:cNvPr id="11" name="Text Placeholder 10"/>
          <p:cNvSpPr>
            <a:spLocks noGrp="1"/>
          </p:cNvSpPr>
          <p:nvPr>
            <p:ph type="body" sz="quarter" idx="11" hasCustomPrompt="1"/>
          </p:nvPr>
        </p:nvSpPr>
        <p:spPr>
          <a:xfrm>
            <a:off x="6572249" y="2762643"/>
            <a:ext cx="4914900" cy="1741624"/>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
        <p:nvSpPr>
          <p:cNvPr id="8" name="Rectangle 7"/>
          <p:cNvSpPr/>
          <p:nvPr userDrawn="1"/>
        </p:nvSpPr>
        <p:spPr>
          <a:xfrm>
            <a:off x="11963400" y="1"/>
            <a:ext cx="228600" cy="6858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sp>
        <p:nvSpPr>
          <p:cNvPr id="10" name="Content Placeholder 12"/>
          <p:cNvSpPr>
            <a:spLocks noGrp="1"/>
          </p:cNvSpPr>
          <p:nvPr>
            <p:ph sz="quarter" idx="12"/>
          </p:nvPr>
        </p:nvSpPr>
        <p:spPr>
          <a:xfrm>
            <a:off x="0" y="-1"/>
            <a:ext cx="6096000" cy="6858001"/>
          </a:xfrm>
          <a:prstGeom prst="rect">
            <a:avLst/>
          </a:prstGeom>
          <a:pattFill prst="wdUpDiag">
            <a:fgClr>
              <a:schemeClr val="tx1">
                <a:lumMod val="10000"/>
                <a:lumOff val="90000"/>
              </a:schemeClr>
            </a:fgClr>
            <a:bgClr>
              <a:schemeClr val="bg1">
                <a:lumMod val="85000"/>
              </a:schemeClr>
            </a:bgClr>
          </a:pattFill>
        </p:spPr>
        <p:txBody>
          <a:bodyPr anchor="t" anchorCtr="0"/>
          <a:lstStyle>
            <a:lvl1pPr marL="0" indent="0" algn="ctr">
              <a:buNone/>
              <a:defRPr sz="14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26491395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ue 1col content bottom bar">
    <p:spTree>
      <p:nvGrpSpPr>
        <p:cNvPr id="1" name=""/>
        <p:cNvGrpSpPr/>
        <p:nvPr/>
      </p:nvGrpSpPr>
      <p:grpSpPr>
        <a:xfrm>
          <a:off x="0" y="0"/>
          <a:ext cx="0" cy="0"/>
          <a:chOff x="0" y="0"/>
          <a:chExt cx="0" cy="0"/>
        </a:xfrm>
      </p:grpSpPr>
      <p:sp>
        <p:nvSpPr>
          <p:cNvPr id="2" name="Title 1"/>
          <p:cNvSpPr>
            <a:spLocks noGrp="1"/>
          </p:cNvSpPr>
          <p:nvPr>
            <p:ph type="title"/>
          </p:nvPr>
        </p:nvSpPr>
        <p:spPr>
          <a:xfrm>
            <a:off x="666750" y="450850"/>
            <a:ext cx="10515600" cy="777875"/>
          </a:xfrm>
          <a:prstGeom prst="rect">
            <a:avLst/>
          </a:prstGeom>
        </p:spPr>
        <p:txBody>
          <a:bodyPr/>
          <a:lstStyle>
            <a:lvl1pPr algn="l">
              <a:defRPr b="1">
                <a:solidFill>
                  <a:schemeClr val="accent1"/>
                </a:solidFill>
              </a:defRPr>
            </a:lvl1pPr>
          </a:lstStyle>
          <a:p>
            <a:r>
              <a:rPr lang="en-US"/>
              <a:t>Click to edit Master title style</a:t>
            </a:r>
          </a:p>
        </p:txBody>
      </p:sp>
      <p:sp>
        <p:nvSpPr>
          <p:cNvPr id="3" name="Rectangle 2"/>
          <p:cNvSpPr/>
          <p:nvPr userDrawn="1"/>
        </p:nvSpPr>
        <p:spPr>
          <a:xfrm>
            <a:off x="0" y="6627101"/>
            <a:ext cx="12207240" cy="230899"/>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13" name="Content Placeholder 12"/>
          <p:cNvSpPr>
            <a:spLocks noGrp="1"/>
          </p:cNvSpPr>
          <p:nvPr>
            <p:ph sz="quarter" idx="12"/>
          </p:nvPr>
        </p:nvSpPr>
        <p:spPr>
          <a:xfrm>
            <a:off x="666751" y="1500554"/>
            <a:ext cx="10515600" cy="4759569"/>
          </a:xfrm>
          <a:prstGeom prst="rect">
            <a:avLst/>
          </a:prstGeom>
          <a:pattFill prst="wdUpDiag">
            <a:fgClr>
              <a:schemeClr val="tx1">
                <a:lumMod val="10000"/>
                <a:lumOff val="90000"/>
              </a:schemeClr>
            </a:fgClr>
            <a:bgClr>
              <a:schemeClr val="bg1">
                <a:lumMod val="85000"/>
              </a:schemeClr>
            </a:bgClr>
          </a:pattFill>
        </p:spPr>
        <p:txBody>
          <a:bodyPr anchor="b" anchorCtr="0"/>
          <a:lstStyle>
            <a:lvl1pPr marL="0" indent="0" algn="ctr">
              <a:buNone/>
              <a:defRPr sz="10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28152275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ue 3col content/text top bar">
    <p:spTree>
      <p:nvGrpSpPr>
        <p:cNvPr id="1" name=""/>
        <p:cNvGrpSpPr/>
        <p:nvPr/>
      </p:nvGrpSpPr>
      <p:grpSpPr>
        <a:xfrm>
          <a:off x="0" y="0"/>
          <a:ext cx="0" cy="0"/>
          <a:chOff x="0" y="0"/>
          <a:chExt cx="0" cy="0"/>
        </a:xfrm>
      </p:grpSpPr>
      <p:sp>
        <p:nvSpPr>
          <p:cNvPr id="2" name="Title 1"/>
          <p:cNvSpPr>
            <a:spLocks noGrp="1"/>
          </p:cNvSpPr>
          <p:nvPr>
            <p:ph type="title"/>
          </p:nvPr>
        </p:nvSpPr>
        <p:spPr>
          <a:xfrm>
            <a:off x="666750" y="768580"/>
            <a:ext cx="10515600" cy="777875"/>
          </a:xfrm>
          <a:prstGeom prst="rect">
            <a:avLst/>
          </a:prstGeom>
        </p:spPr>
        <p:txBody>
          <a:bodyPr/>
          <a:lstStyle>
            <a:lvl1pPr>
              <a:defRPr b="1">
                <a:solidFill>
                  <a:schemeClr val="accent1"/>
                </a:solidFill>
              </a:defRPr>
            </a:lvl1pPr>
          </a:lstStyle>
          <a:p>
            <a:r>
              <a:rPr lang="en-US"/>
              <a:t>Click to edit Master title style</a:t>
            </a:r>
          </a:p>
        </p:txBody>
      </p:sp>
      <p:sp>
        <p:nvSpPr>
          <p:cNvPr id="3" name="Rectangle 2"/>
          <p:cNvSpPr/>
          <p:nvPr userDrawn="1"/>
        </p:nvSpPr>
        <p:spPr>
          <a:xfrm>
            <a:off x="0" y="0"/>
            <a:ext cx="12207240" cy="230899"/>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4" name="Text Placeholder 4"/>
          <p:cNvSpPr>
            <a:spLocks noGrp="1"/>
          </p:cNvSpPr>
          <p:nvPr>
            <p:ph type="body" sz="quarter" idx="10" hasCustomPrompt="1"/>
          </p:nvPr>
        </p:nvSpPr>
        <p:spPr>
          <a:xfrm>
            <a:off x="666751" y="4247214"/>
            <a:ext cx="2828925" cy="1140203"/>
          </a:xfrm>
          <a:prstGeom prst="rect">
            <a:avLst/>
          </a:prstGeom>
        </p:spPr>
        <p:txBody>
          <a:bodyPr/>
          <a:lstStyle>
            <a:lvl1pPr marL="0" indent="0" algn="ctr">
              <a:buNone/>
              <a:defRPr sz="1800" b="0" baseline="0"/>
            </a:lvl1pPr>
            <a:lvl2pPr marL="457200" indent="0">
              <a:buNone/>
              <a:defRPr sz="1600"/>
            </a:lvl2pPr>
            <a:lvl3pPr marL="914400" indent="0">
              <a:buNone/>
              <a:defRPr sz="1600"/>
            </a:lvl3pPr>
            <a:lvl4pPr marL="1371600" indent="0">
              <a:buNone/>
              <a:defRPr sz="1600"/>
            </a:lvl4pPr>
            <a:lvl5pPr marL="1828800" indent="0">
              <a:buNone/>
              <a:defRPr sz="1600"/>
            </a:lvl5pPr>
          </a:lstStyle>
          <a:p>
            <a:pPr algn="ctr">
              <a:lnSpc>
                <a:spcPct val="120000"/>
              </a:lnSpc>
              <a:spcAft>
                <a:spcPts val="600"/>
              </a:spcAft>
            </a:pPr>
            <a:r>
              <a:rPr lang="en-US" b="1"/>
              <a:t>Lorem Ipsum</a:t>
            </a:r>
            <a:br>
              <a:rPr lang="en-US" b="1"/>
            </a:br>
            <a:r>
              <a:rPr lang="en-US" sz="1200" err="1"/>
              <a:t>Ut</a:t>
            </a:r>
            <a:r>
              <a:rPr lang="en-US" sz="1200"/>
              <a:t> </a:t>
            </a:r>
            <a:r>
              <a:rPr lang="en-US" sz="1200" err="1"/>
              <a:t>sagittis</a:t>
            </a:r>
            <a:r>
              <a:rPr lang="en-US" sz="1200"/>
              <a:t> </a:t>
            </a:r>
            <a:r>
              <a:rPr lang="en-US" sz="1200" err="1"/>
              <a:t>turpis</a:t>
            </a:r>
            <a:r>
              <a:rPr lang="en-US" sz="1200"/>
              <a:t> a </a:t>
            </a:r>
            <a:r>
              <a:rPr lang="en-US" sz="1200" err="1"/>
              <a:t>purus</a:t>
            </a:r>
            <a:r>
              <a:rPr lang="en-US" sz="1200"/>
              <a:t> porta dig </a:t>
            </a:r>
            <a:r>
              <a:rPr lang="en-US" sz="1200" err="1"/>
              <a:t>nissim</a:t>
            </a:r>
            <a:r>
              <a:rPr lang="en-US" sz="1200"/>
              <a:t>. 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a:t>
            </a:r>
          </a:p>
          <a:p>
            <a:pPr lvl="0"/>
            <a:endParaRPr lang="en-US"/>
          </a:p>
        </p:txBody>
      </p:sp>
      <p:sp>
        <p:nvSpPr>
          <p:cNvPr id="5" name="Text Placeholder 4"/>
          <p:cNvSpPr>
            <a:spLocks noGrp="1"/>
          </p:cNvSpPr>
          <p:nvPr>
            <p:ph type="body" sz="quarter" idx="11" hasCustomPrompt="1"/>
          </p:nvPr>
        </p:nvSpPr>
        <p:spPr>
          <a:xfrm>
            <a:off x="4592516" y="4247213"/>
            <a:ext cx="2828925" cy="1140203"/>
          </a:xfrm>
          <a:prstGeom prst="rect">
            <a:avLst/>
          </a:prstGeom>
        </p:spPr>
        <p:txBody>
          <a:bodyPr/>
          <a:lstStyle>
            <a:lvl1pPr marL="0" indent="0" algn="ctr">
              <a:buNone/>
              <a:defRPr sz="1800" b="0" baseline="0"/>
            </a:lvl1pPr>
            <a:lvl2pPr marL="457200" indent="0">
              <a:buNone/>
              <a:defRPr sz="1600"/>
            </a:lvl2pPr>
            <a:lvl3pPr marL="914400" indent="0">
              <a:buNone/>
              <a:defRPr sz="1600"/>
            </a:lvl3pPr>
            <a:lvl4pPr marL="1371600" indent="0">
              <a:buNone/>
              <a:defRPr sz="1600"/>
            </a:lvl4pPr>
            <a:lvl5pPr marL="1828800" indent="0">
              <a:buNone/>
              <a:defRPr sz="1600"/>
            </a:lvl5pPr>
          </a:lstStyle>
          <a:p>
            <a:pPr algn="ctr">
              <a:lnSpc>
                <a:spcPct val="120000"/>
              </a:lnSpc>
              <a:spcAft>
                <a:spcPts val="600"/>
              </a:spcAft>
            </a:pPr>
            <a:r>
              <a:rPr lang="en-US" b="1"/>
              <a:t>Lorem Ipsum</a:t>
            </a:r>
            <a:br>
              <a:rPr lang="en-US" b="1"/>
            </a:br>
            <a:r>
              <a:rPr lang="en-US" sz="1200" err="1"/>
              <a:t>Ut</a:t>
            </a:r>
            <a:r>
              <a:rPr lang="en-US" sz="1200"/>
              <a:t> </a:t>
            </a:r>
            <a:r>
              <a:rPr lang="en-US" sz="1200" err="1"/>
              <a:t>sagittis</a:t>
            </a:r>
            <a:r>
              <a:rPr lang="en-US" sz="1200"/>
              <a:t> </a:t>
            </a:r>
            <a:r>
              <a:rPr lang="en-US" sz="1200" err="1"/>
              <a:t>turpis</a:t>
            </a:r>
            <a:r>
              <a:rPr lang="en-US" sz="1200"/>
              <a:t> a </a:t>
            </a:r>
            <a:r>
              <a:rPr lang="en-US" sz="1200" err="1"/>
              <a:t>purus</a:t>
            </a:r>
            <a:r>
              <a:rPr lang="en-US" sz="1200"/>
              <a:t> porta dig </a:t>
            </a:r>
            <a:r>
              <a:rPr lang="en-US" sz="1200" err="1"/>
              <a:t>nissim</a:t>
            </a:r>
            <a:r>
              <a:rPr lang="en-US" sz="1200"/>
              <a:t>. 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a:t>
            </a:r>
          </a:p>
          <a:p>
            <a:pPr lvl="0"/>
            <a:endParaRPr lang="en-US"/>
          </a:p>
        </p:txBody>
      </p:sp>
      <p:sp>
        <p:nvSpPr>
          <p:cNvPr id="6" name="Text Placeholder 4"/>
          <p:cNvSpPr>
            <a:spLocks noGrp="1"/>
          </p:cNvSpPr>
          <p:nvPr>
            <p:ph type="body" sz="quarter" idx="12" hasCustomPrompt="1"/>
          </p:nvPr>
        </p:nvSpPr>
        <p:spPr>
          <a:xfrm>
            <a:off x="8353425" y="4247214"/>
            <a:ext cx="2828925" cy="1140203"/>
          </a:xfrm>
          <a:prstGeom prst="rect">
            <a:avLst/>
          </a:prstGeom>
        </p:spPr>
        <p:txBody>
          <a:bodyPr/>
          <a:lstStyle>
            <a:lvl1pPr marL="0" indent="0" algn="ctr">
              <a:buNone/>
              <a:defRPr sz="1800" b="0" baseline="0"/>
            </a:lvl1pPr>
            <a:lvl2pPr marL="457200" indent="0">
              <a:buNone/>
              <a:defRPr sz="1600"/>
            </a:lvl2pPr>
            <a:lvl3pPr marL="914400" indent="0">
              <a:buNone/>
              <a:defRPr sz="1600"/>
            </a:lvl3pPr>
            <a:lvl4pPr marL="1371600" indent="0">
              <a:buNone/>
              <a:defRPr sz="1600"/>
            </a:lvl4pPr>
            <a:lvl5pPr marL="1828800" indent="0">
              <a:buNone/>
              <a:defRPr sz="1600"/>
            </a:lvl5pPr>
          </a:lstStyle>
          <a:p>
            <a:pPr algn="ctr">
              <a:lnSpc>
                <a:spcPct val="120000"/>
              </a:lnSpc>
              <a:spcAft>
                <a:spcPts val="600"/>
              </a:spcAft>
            </a:pPr>
            <a:r>
              <a:rPr lang="en-US" b="1"/>
              <a:t>Lorem Ipsum</a:t>
            </a:r>
            <a:br>
              <a:rPr lang="en-US" b="1"/>
            </a:br>
            <a:r>
              <a:rPr lang="en-US" sz="1200" err="1"/>
              <a:t>Ut</a:t>
            </a:r>
            <a:r>
              <a:rPr lang="en-US" sz="1200"/>
              <a:t> </a:t>
            </a:r>
            <a:r>
              <a:rPr lang="en-US" sz="1200" err="1"/>
              <a:t>sagittis</a:t>
            </a:r>
            <a:r>
              <a:rPr lang="en-US" sz="1200"/>
              <a:t> </a:t>
            </a:r>
            <a:r>
              <a:rPr lang="en-US" sz="1200" err="1"/>
              <a:t>turpis</a:t>
            </a:r>
            <a:r>
              <a:rPr lang="en-US" sz="1200"/>
              <a:t> a </a:t>
            </a:r>
            <a:r>
              <a:rPr lang="en-US" sz="1200" err="1"/>
              <a:t>purus</a:t>
            </a:r>
            <a:r>
              <a:rPr lang="en-US" sz="1200"/>
              <a:t> porta dig </a:t>
            </a:r>
            <a:r>
              <a:rPr lang="en-US" sz="1200" err="1"/>
              <a:t>nissim</a:t>
            </a:r>
            <a:r>
              <a:rPr lang="en-US" sz="1200"/>
              <a:t>. 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a:t>
            </a:r>
          </a:p>
          <a:p>
            <a:pPr lvl="0"/>
            <a:endParaRPr lang="en-US"/>
          </a:p>
        </p:txBody>
      </p:sp>
      <p:sp>
        <p:nvSpPr>
          <p:cNvPr id="7" name="Content Placeholder 12"/>
          <p:cNvSpPr>
            <a:spLocks noGrp="1"/>
          </p:cNvSpPr>
          <p:nvPr>
            <p:ph sz="quarter" idx="13"/>
          </p:nvPr>
        </p:nvSpPr>
        <p:spPr>
          <a:xfrm>
            <a:off x="666750" y="2297721"/>
            <a:ext cx="2828925" cy="1949491"/>
          </a:xfrm>
          <a:prstGeom prst="rect">
            <a:avLst/>
          </a:prstGeom>
          <a:pattFill prst="wdUpDiag">
            <a:fgClr>
              <a:schemeClr val="tx1">
                <a:lumMod val="10000"/>
                <a:lumOff val="90000"/>
              </a:schemeClr>
            </a:fgClr>
            <a:bgClr>
              <a:schemeClr val="bg1">
                <a:lumMod val="85000"/>
              </a:schemeClr>
            </a:bgClr>
          </a:pattFill>
        </p:spPr>
        <p:txBody>
          <a:bodyPr anchor="b" anchorCtr="0"/>
          <a:lstStyle>
            <a:lvl1pPr marL="0" indent="0" algn="ctr">
              <a:buNone/>
              <a:defRPr sz="10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
        <p:nvSpPr>
          <p:cNvPr id="10" name="Content Placeholder 12"/>
          <p:cNvSpPr>
            <a:spLocks noGrp="1"/>
          </p:cNvSpPr>
          <p:nvPr>
            <p:ph sz="quarter" idx="14"/>
          </p:nvPr>
        </p:nvSpPr>
        <p:spPr>
          <a:xfrm>
            <a:off x="4592516" y="2297721"/>
            <a:ext cx="2828925" cy="1949491"/>
          </a:xfrm>
          <a:prstGeom prst="rect">
            <a:avLst/>
          </a:prstGeom>
          <a:pattFill prst="wdUpDiag">
            <a:fgClr>
              <a:schemeClr val="tx1">
                <a:lumMod val="10000"/>
                <a:lumOff val="90000"/>
              </a:schemeClr>
            </a:fgClr>
            <a:bgClr>
              <a:schemeClr val="bg1">
                <a:lumMod val="85000"/>
              </a:schemeClr>
            </a:bgClr>
          </a:pattFill>
        </p:spPr>
        <p:txBody>
          <a:bodyPr anchor="b" anchorCtr="0"/>
          <a:lstStyle>
            <a:lvl1pPr marL="0" indent="0" algn="ctr">
              <a:buNone/>
              <a:defRPr sz="10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
        <p:nvSpPr>
          <p:cNvPr id="11" name="Content Placeholder 12"/>
          <p:cNvSpPr>
            <a:spLocks noGrp="1"/>
          </p:cNvSpPr>
          <p:nvPr>
            <p:ph sz="quarter" idx="15"/>
          </p:nvPr>
        </p:nvSpPr>
        <p:spPr>
          <a:xfrm>
            <a:off x="8353425" y="2297723"/>
            <a:ext cx="2828925" cy="1949491"/>
          </a:xfrm>
          <a:prstGeom prst="rect">
            <a:avLst/>
          </a:prstGeom>
          <a:pattFill prst="wdUpDiag">
            <a:fgClr>
              <a:schemeClr val="tx1">
                <a:lumMod val="10000"/>
                <a:lumOff val="90000"/>
              </a:schemeClr>
            </a:fgClr>
            <a:bgClr>
              <a:schemeClr val="bg1">
                <a:lumMod val="85000"/>
              </a:schemeClr>
            </a:bgClr>
          </a:pattFill>
        </p:spPr>
        <p:txBody>
          <a:bodyPr anchor="b" anchorCtr="0"/>
          <a:lstStyle>
            <a:lvl1pPr marL="0" indent="0" algn="ctr">
              <a:buNone/>
              <a:defRPr sz="10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30289514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Yellow Title Bottom Bar">
    <p:spTree>
      <p:nvGrpSpPr>
        <p:cNvPr id="1" name=""/>
        <p:cNvGrpSpPr/>
        <p:nvPr/>
      </p:nvGrpSpPr>
      <p:grpSpPr>
        <a:xfrm>
          <a:off x="0" y="0"/>
          <a:ext cx="0" cy="0"/>
          <a:chOff x="0" y="0"/>
          <a:chExt cx="0" cy="0"/>
        </a:xfrm>
      </p:grpSpPr>
      <p:sp>
        <p:nvSpPr>
          <p:cNvPr id="2" name="Title 1"/>
          <p:cNvSpPr>
            <a:spLocks noGrp="1"/>
          </p:cNvSpPr>
          <p:nvPr>
            <p:ph type="title"/>
          </p:nvPr>
        </p:nvSpPr>
        <p:spPr>
          <a:xfrm>
            <a:off x="666750" y="450850"/>
            <a:ext cx="10515600" cy="777875"/>
          </a:xfrm>
          <a:prstGeom prst="rect">
            <a:avLst/>
          </a:prstGeom>
        </p:spPr>
        <p:txBody>
          <a:bodyPr/>
          <a:lstStyle>
            <a:lvl1pPr>
              <a:defRPr b="1">
                <a:solidFill>
                  <a:schemeClr val="accent1"/>
                </a:solidFill>
              </a:defRPr>
            </a:lvl1pPr>
          </a:lstStyle>
          <a:p>
            <a:r>
              <a:rPr lang="en-US"/>
              <a:t>Click to edit Master title style</a:t>
            </a:r>
          </a:p>
        </p:txBody>
      </p:sp>
      <p:sp>
        <p:nvSpPr>
          <p:cNvPr id="3" name="Rectangle 2"/>
          <p:cNvSpPr/>
          <p:nvPr userDrawn="1"/>
        </p:nvSpPr>
        <p:spPr>
          <a:xfrm>
            <a:off x="0" y="6627101"/>
            <a:ext cx="12207240" cy="230899"/>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Tree>
    <p:extLst>
      <p:ext uri="{BB962C8B-B14F-4D97-AF65-F5344CB8AC3E}">
        <p14:creationId xmlns:p14="http://schemas.microsoft.com/office/powerpoint/2010/main" val="4842527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Yellow Title Right Bar">
    <p:spTree>
      <p:nvGrpSpPr>
        <p:cNvPr id="1" name=""/>
        <p:cNvGrpSpPr/>
        <p:nvPr/>
      </p:nvGrpSpPr>
      <p:grpSpPr>
        <a:xfrm>
          <a:off x="0" y="0"/>
          <a:ext cx="0" cy="0"/>
          <a:chOff x="0" y="0"/>
          <a:chExt cx="0" cy="0"/>
        </a:xfrm>
      </p:grpSpPr>
      <p:sp>
        <p:nvSpPr>
          <p:cNvPr id="2" name="Title 1"/>
          <p:cNvSpPr>
            <a:spLocks noGrp="1"/>
          </p:cNvSpPr>
          <p:nvPr>
            <p:ph type="title"/>
          </p:nvPr>
        </p:nvSpPr>
        <p:spPr>
          <a:xfrm>
            <a:off x="666750" y="450850"/>
            <a:ext cx="10515600" cy="777875"/>
          </a:xfrm>
          <a:prstGeom prst="rect">
            <a:avLst/>
          </a:prstGeom>
        </p:spPr>
        <p:txBody>
          <a:bodyPr/>
          <a:lstStyle>
            <a:lvl1pPr>
              <a:defRPr b="1">
                <a:solidFill>
                  <a:schemeClr val="accent1"/>
                </a:solidFill>
              </a:defRPr>
            </a:lvl1pPr>
          </a:lstStyle>
          <a:p>
            <a:r>
              <a:rPr lang="en-US"/>
              <a:t>Click to edit Master title style</a:t>
            </a:r>
          </a:p>
        </p:txBody>
      </p:sp>
      <p:sp>
        <p:nvSpPr>
          <p:cNvPr id="4" name="Rectangle 3"/>
          <p:cNvSpPr/>
          <p:nvPr userDrawn="1"/>
        </p:nvSpPr>
        <p:spPr>
          <a:xfrm>
            <a:off x="11963400" y="1"/>
            <a:ext cx="228600" cy="68580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spTree>
    <p:extLst>
      <p:ext uri="{BB962C8B-B14F-4D97-AF65-F5344CB8AC3E}">
        <p14:creationId xmlns:p14="http://schemas.microsoft.com/office/powerpoint/2010/main" val="143191457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Yellow Title Left Bar">
    <p:spTree>
      <p:nvGrpSpPr>
        <p:cNvPr id="1" name=""/>
        <p:cNvGrpSpPr/>
        <p:nvPr/>
      </p:nvGrpSpPr>
      <p:grpSpPr>
        <a:xfrm>
          <a:off x="0" y="0"/>
          <a:ext cx="0" cy="0"/>
          <a:chOff x="0" y="0"/>
          <a:chExt cx="0" cy="0"/>
        </a:xfrm>
      </p:grpSpPr>
      <p:sp>
        <p:nvSpPr>
          <p:cNvPr id="2" name="Title 1"/>
          <p:cNvSpPr>
            <a:spLocks noGrp="1"/>
          </p:cNvSpPr>
          <p:nvPr>
            <p:ph type="title"/>
          </p:nvPr>
        </p:nvSpPr>
        <p:spPr>
          <a:xfrm>
            <a:off x="666750" y="450850"/>
            <a:ext cx="10515600" cy="777875"/>
          </a:xfrm>
          <a:prstGeom prst="rect">
            <a:avLst/>
          </a:prstGeom>
        </p:spPr>
        <p:txBody>
          <a:bodyPr/>
          <a:lstStyle>
            <a:lvl1pPr>
              <a:defRPr b="1">
                <a:solidFill>
                  <a:schemeClr val="accent1"/>
                </a:solidFill>
              </a:defRPr>
            </a:lvl1pPr>
          </a:lstStyle>
          <a:p>
            <a:r>
              <a:rPr lang="en-US"/>
              <a:t>Click to edit Master title style</a:t>
            </a:r>
          </a:p>
        </p:txBody>
      </p:sp>
      <p:sp>
        <p:nvSpPr>
          <p:cNvPr id="4" name="Rectangle 3"/>
          <p:cNvSpPr/>
          <p:nvPr userDrawn="1"/>
        </p:nvSpPr>
        <p:spPr>
          <a:xfrm>
            <a:off x="0" y="1"/>
            <a:ext cx="228600" cy="68580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spTree>
    <p:extLst>
      <p:ext uri="{BB962C8B-B14F-4D97-AF65-F5344CB8AC3E}">
        <p14:creationId xmlns:p14="http://schemas.microsoft.com/office/powerpoint/2010/main" val="9754913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Plat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9DFCC4-EC50-4ECB-891A-A3BE596C807B}"/>
              </a:ext>
            </a:extLst>
          </p:cNvPr>
          <p:cNvGrpSpPr/>
          <p:nvPr userDrawn="1"/>
        </p:nvGrpSpPr>
        <p:grpSpPr>
          <a:xfrm>
            <a:off x="2728831" y="2144254"/>
            <a:ext cx="6347510" cy="2569492"/>
            <a:chOff x="2728831" y="1788947"/>
            <a:chExt cx="6347510" cy="2569492"/>
          </a:xfrm>
        </p:grpSpPr>
        <p:grpSp>
          <p:nvGrpSpPr>
            <p:cNvPr id="3" name="Group 2"/>
            <p:cNvGrpSpPr/>
            <p:nvPr userDrawn="1"/>
          </p:nvGrpSpPr>
          <p:grpSpPr>
            <a:xfrm>
              <a:off x="4252457" y="1788947"/>
              <a:ext cx="3300258" cy="1552129"/>
              <a:chOff x="1883569" y="3118646"/>
              <a:chExt cx="989013" cy="465138"/>
            </a:xfrm>
          </p:grpSpPr>
          <p:sp>
            <p:nvSpPr>
              <p:cNvPr id="4" name="Freeform 20"/>
              <p:cNvSpPr>
                <a:spLocks/>
              </p:cNvSpPr>
              <p:nvPr/>
            </p:nvSpPr>
            <p:spPr bwMode="auto">
              <a:xfrm>
                <a:off x="1923257" y="3118646"/>
                <a:ext cx="406400" cy="153988"/>
              </a:xfrm>
              <a:custGeom>
                <a:avLst/>
                <a:gdLst>
                  <a:gd name="T0" fmla="*/ 311 w 536"/>
                  <a:gd name="T1" fmla="*/ 163 h 202"/>
                  <a:gd name="T2" fmla="*/ 73 w 536"/>
                  <a:gd name="T3" fmla="*/ 93 h 202"/>
                  <a:gd name="T4" fmla="*/ 0 w 536"/>
                  <a:gd name="T5" fmla="*/ 115 h 202"/>
                  <a:gd name="T6" fmla="*/ 263 w 536"/>
                  <a:gd name="T7" fmla="*/ 0 h 202"/>
                  <a:gd name="T8" fmla="*/ 536 w 536"/>
                  <a:gd name="T9" fmla="*/ 202 h 202"/>
                  <a:gd name="T10" fmla="*/ 321 w 536"/>
                  <a:gd name="T11" fmla="*/ 202 h 202"/>
                  <a:gd name="T12" fmla="*/ 311 w 536"/>
                  <a:gd name="T13" fmla="*/ 163 h 202"/>
                </a:gdLst>
                <a:ahLst/>
                <a:cxnLst>
                  <a:cxn ang="0">
                    <a:pos x="T0" y="T1"/>
                  </a:cxn>
                  <a:cxn ang="0">
                    <a:pos x="T2" y="T3"/>
                  </a:cxn>
                  <a:cxn ang="0">
                    <a:pos x="T4" y="T5"/>
                  </a:cxn>
                  <a:cxn ang="0">
                    <a:pos x="T6" y="T7"/>
                  </a:cxn>
                  <a:cxn ang="0">
                    <a:pos x="T8" y="T9"/>
                  </a:cxn>
                  <a:cxn ang="0">
                    <a:pos x="T10" y="T11"/>
                  </a:cxn>
                  <a:cxn ang="0">
                    <a:pos x="T12" y="T13"/>
                  </a:cxn>
                </a:cxnLst>
                <a:rect l="0" t="0" r="r" b="b"/>
                <a:pathLst>
                  <a:path w="536" h="202">
                    <a:moveTo>
                      <a:pt x="311" y="163"/>
                    </a:moveTo>
                    <a:cubicBezTo>
                      <a:pt x="270" y="91"/>
                      <a:pt x="187" y="75"/>
                      <a:pt x="73" y="93"/>
                    </a:cubicBezTo>
                    <a:cubicBezTo>
                      <a:pt x="48" y="97"/>
                      <a:pt x="23" y="104"/>
                      <a:pt x="0" y="115"/>
                    </a:cubicBezTo>
                    <a:cubicBezTo>
                      <a:pt x="50" y="43"/>
                      <a:pt x="138" y="0"/>
                      <a:pt x="263" y="0"/>
                    </a:cubicBezTo>
                    <a:cubicBezTo>
                      <a:pt x="440" y="0"/>
                      <a:pt x="533" y="66"/>
                      <a:pt x="536" y="202"/>
                    </a:cubicBezTo>
                    <a:lnTo>
                      <a:pt x="321" y="202"/>
                    </a:lnTo>
                    <a:cubicBezTo>
                      <a:pt x="319" y="188"/>
                      <a:pt x="316" y="175"/>
                      <a:pt x="311" y="16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5" name="Freeform 21"/>
              <p:cNvSpPr>
                <a:spLocks/>
              </p:cNvSpPr>
              <p:nvPr/>
            </p:nvSpPr>
            <p:spPr bwMode="auto">
              <a:xfrm>
                <a:off x="2070894" y="3323434"/>
                <a:ext cx="265113" cy="260350"/>
              </a:xfrm>
              <a:custGeom>
                <a:avLst/>
                <a:gdLst>
                  <a:gd name="T0" fmla="*/ 0 w 351"/>
                  <a:gd name="T1" fmla="*/ 152 h 340"/>
                  <a:gd name="T2" fmla="*/ 5 w 351"/>
                  <a:gd name="T3" fmla="*/ 161 h 340"/>
                  <a:gd name="T4" fmla="*/ 70 w 351"/>
                  <a:gd name="T5" fmla="*/ 195 h 340"/>
                  <a:gd name="T6" fmla="*/ 131 w 351"/>
                  <a:gd name="T7" fmla="*/ 182 h 340"/>
                  <a:gd name="T8" fmla="*/ 131 w 351"/>
                  <a:gd name="T9" fmla="*/ 113 h 340"/>
                  <a:gd name="T10" fmla="*/ 53 w 351"/>
                  <a:gd name="T11" fmla="*/ 113 h 340"/>
                  <a:gd name="T12" fmla="*/ 53 w 351"/>
                  <a:gd name="T13" fmla="*/ 0 h 340"/>
                  <a:gd name="T14" fmla="*/ 351 w 351"/>
                  <a:gd name="T15" fmla="*/ 0 h 340"/>
                  <a:gd name="T16" fmla="*/ 351 w 351"/>
                  <a:gd name="T17" fmla="*/ 302 h 340"/>
                  <a:gd name="T18" fmla="*/ 110 w 351"/>
                  <a:gd name="T19" fmla="*/ 340 h 340"/>
                  <a:gd name="T20" fmla="*/ 1 w 351"/>
                  <a:gd name="T21" fmla="*/ 158 h 340"/>
                  <a:gd name="T22" fmla="*/ 0 w 351"/>
                  <a:gd name="T23" fmla="*/ 15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40">
                    <a:moveTo>
                      <a:pt x="0" y="152"/>
                    </a:moveTo>
                    <a:cubicBezTo>
                      <a:pt x="2" y="156"/>
                      <a:pt x="3" y="159"/>
                      <a:pt x="5" y="161"/>
                    </a:cubicBezTo>
                    <a:cubicBezTo>
                      <a:pt x="18" y="184"/>
                      <a:pt x="44" y="197"/>
                      <a:pt x="70" y="195"/>
                    </a:cubicBezTo>
                    <a:cubicBezTo>
                      <a:pt x="91" y="195"/>
                      <a:pt x="112" y="191"/>
                      <a:pt x="131" y="182"/>
                    </a:cubicBezTo>
                    <a:lnTo>
                      <a:pt x="131" y="113"/>
                    </a:lnTo>
                    <a:lnTo>
                      <a:pt x="53" y="113"/>
                    </a:lnTo>
                    <a:lnTo>
                      <a:pt x="53" y="0"/>
                    </a:lnTo>
                    <a:lnTo>
                      <a:pt x="351" y="0"/>
                    </a:lnTo>
                    <a:lnTo>
                      <a:pt x="351" y="302"/>
                    </a:lnTo>
                    <a:cubicBezTo>
                      <a:pt x="272" y="322"/>
                      <a:pt x="191" y="334"/>
                      <a:pt x="110" y="340"/>
                    </a:cubicBezTo>
                    <a:cubicBezTo>
                      <a:pt x="45" y="296"/>
                      <a:pt x="17" y="238"/>
                      <a:pt x="1" y="158"/>
                    </a:cubicBezTo>
                    <a:cubicBezTo>
                      <a:pt x="1" y="155"/>
                      <a:pt x="0" y="152"/>
                      <a:pt x="0" y="152"/>
                    </a:cubicBezTo>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6" name="Freeform 22"/>
              <p:cNvSpPr>
                <a:spLocks noEditPoints="1"/>
              </p:cNvSpPr>
              <p:nvPr/>
            </p:nvSpPr>
            <p:spPr bwMode="auto">
              <a:xfrm>
                <a:off x="1883569" y="3193259"/>
                <a:ext cx="269875" cy="388938"/>
              </a:xfrm>
              <a:custGeom>
                <a:avLst/>
                <a:gdLst>
                  <a:gd name="T0" fmla="*/ 161 w 355"/>
                  <a:gd name="T1" fmla="*/ 250 h 508"/>
                  <a:gd name="T2" fmla="*/ 202 w 355"/>
                  <a:gd name="T3" fmla="*/ 496 h 508"/>
                  <a:gd name="T4" fmla="*/ 272 w 355"/>
                  <a:gd name="T5" fmla="*/ 508 h 508"/>
                  <a:gd name="T6" fmla="*/ 272 w 355"/>
                  <a:gd name="T7" fmla="*/ 508 h 508"/>
                  <a:gd name="T8" fmla="*/ 192 w 355"/>
                  <a:gd name="T9" fmla="*/ 270 h 508"/>
                  <a:gd name="T10" fmla="*/ 222 w 355"/>
                  <a:gd name="T11" fmla="*/ 134 h 508"/>
                  <a:gd name="T12" fmla="*/ 258 w 355"/>
                  <a:gd name="T13" fmla="*/ 76 h 508"/>
                  <a:gd name="T14" fmla="*/ 161 w 355"/>
                  <a:gd name="T15" fmla="*/ 250 h 508"/>
                  <a:gd name="T16" fmla="*/ 109 w 355"/>
                  <a:gd name="T17" fmla="*/ 191 h 508"/>
                  <a:gd name="T18" fmla="*/ 66 w 355"/>
                  <a:gd name="T19" fmla="*/ 413 h 508"/>
                  <a:gd name="T20" fmla="*/ 135 w 355"/>
                  <a:gd name="T21" fmla="*/ 469 h 508"/>
                  <a:gd name="T22" fmla="*/ 133 w 355"/>
                  <a:gd name="T23" fmla="*/ 219 h 508"/>
                  <a:gd name="T24" fmla="*/ 276 w 355"/>
                  <a:gd name="T25" fmla="*/ 55 h 508"/>
                  <a:gd name="T26" fmla="*/ 295 w 355"/>
                  <a:gd name="T27" fmla="*/ 51 h 508"/>
                  <a:gd name="T28" fmla="*/ 289 w 355"/>
                  <a:gd name="T29" fmla="*/ 51 h 508"/>
                  <a:gd name="T30" fmla="*/ 109 w 355"/>
                  <a:gd name="T31" fmla="*/ 191 h 508"/>
                  <a:gd name="T32" fmla="*/ 103 w 355"/>
                  <a:gd name="T33" fmla="*/ 105 h 508"/>
                  <a:gd name="T34" fmla="*/ 0 w 355"/>
                  <a:gd name="T35" fmla="*/ 235 h 508"/>
                  <a:gd name="T36" fmla="*/ 17 w 355"/>
                  <a:gd name="T37" fmla="*/ 322 h 508"/>
                  <a:gd name="T38" fmla="*/ 106 w 355"/>
                  <a:gd name="T39" fmla="*/ 139 h 508"/>
                  <a:gd name="T40" fmla="*/ 325 w 355"/>
                  <a:gd name="T41" fmla="*/ 49 h 508"/>
                  <a:gd name="T42" fmla="*/ 334 w 355"/>
                  <a:gd name="T43" fmla="*/ 52 h 508"/>
                  <a:gd name="T44" fmla="*/ 329 w 355"/>
                  <a:gd name="T45" fmla="*/ 49 h 508"/>
                  <a:gd name="T46" fmla="*/ 267 w 355"/>
                  <a:gd name="T47" fmla="*/ 33 h 508"/>
                  <a:gd name="T48" fmla="*/ 103 w 355"/>
                  <a:gd name="T49" fmla="*/ 105 h 508"/>
                  <a:gd name="T50" fmla="*/ 115 w 355"/>
                  <a:gd name="T51" fmla="*/ 33 h 508"/>
                  <a:gd name="T52" fmla="*/ 17 w 355"/>
                  <a:gd name="T53" fmla="*/ 86 h 508"/>
                  <a:gd name="T54" fmla="*/ 3 w 355"/>
                  <a:gd name="T55" fmla="*/ 153 h 508"/>
                  <a:gd name="T56" fmla="*/ 106 w 355"/>
                  <a:gd name="T57" fmla="*/ 69 h 508"/>
                  <a:gd name="T58" fmla="*/ 343 w 355"/>
                  <a:gd name="T59" fmla="*/ 51 h 508"/>
                  <a:gd name="T60" fmla="*/ 355 w 355"/>
                  <a:gd name="T61" fmla="*/ 60 h 508"/>
                  <a:gd name="T62" fmla="*/ 348 w 355"/>
                  <a:gd name="T63" fmla="*/ 53 h 508"/>
                  <a:gd name="T64" fmla="*/ 234 w 355"/>
                  <a:gd name="T65" fmla="*/ 11 h 508"/>
                  <a:gd name="T66" fmla="*/ 115 w 355"/>
                  <a:gd name="T67" fmla="*/ 3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5" h="508">
                    <a:moveTo>
                      <a:pt x="161" y="250"/>
                    </a:moveTo>
                    <a:cubicBezTo>
                      <a:pt x="141" y="334"/>
                      <a:pt x="156" y="423"/>
                      <a:pt x="202" y="496"/>
                    </a:cubicBezTo>
                    <a:cubicBezTo>
                      <a:pt x="225" y="502"/>
                      <a:pt x="248" y="506"/>
                      <a:pt x="272" y="508"/>
                    </a:cubicBezTo>
                    <a:lnTo>
                      <a:pt x="272" y="508"/>
                    </a:lnTo>
                    <a:cubicBezTo>
                      <a:pt x="214" y="443"/>
                      <a:pt x="186" y="357"/>
                      <a:pt x="192" y="270"/>
                    </a:cubicBezTo>
                    <a:cubicBezTo>
                      <a:pt x="197" y="215"/>
                      <a:pt x="206" y="169"/>
                      <a:pt x="222" y="134"/>
                    </a:cubicBezTo>
                    <a:cubicBezTo>
                      <a:pt x="240" y="97"/>
                      <a:pt x="236" y="103"/>
                      <a:pt x="258" y="76"/>
                    </a:cubicBezTo>
                    <a:cubicBezTo>
                      <a:pt x="210" y="104"/>
                      <a:pt x="182" y="163"/>
                      <a:pt x="161" y="250"/>
                    </a:cubicBezTo>
                    <a:moveTo>
                      <a:pt x="109" y="191"/>
                    </a:moveTo>
                    <a:cubicBezTo>
                      <a:pt x="69" y="257"/>
                      <a:pt x="53" y="336"/>
                      <a:pt x="66" y="413"/>
                    </a:cubicBezTo>
                    <a:cubicBezTo>
                      <a:pt x="85" y="436"/>
                      <a:pt x="109" y="455"/>
                      <a:pt x="135" y="469"/>
                    </a:cubicBezTo>
                    <a:cubicBezTo>
                      <a:pt x="98" y="390"/>
                      <a:pt x="98" y="299"/>
                      <a:pt x="133" y="219"/>
                    </a:cubicBezTo>
                    <a:cubicBezTo>
                      <a:pt x="170" y="131"/>
                      <a:pt x="217" y="69"/>
                      <a:pt x="276" y="55"/>
                    </a:cubicBezTo>
                    <a:lnTo>
                      <a:pt x="295" y="51"/>
                    </a:lnTo>
                    <a:lnTo>
                      <a:pt x="289" y="51"/>
                    </a:lnTo>
                    <a:cubicBezTo>
                      <a:pt x="221" y="51"/>
                      <a:pt x="164" y="104"/>
                      <a:pt x="109" y="191"/>
                    </a:cubicBezTo>
                    <a:moveTo>
                      <a:pt x="103" y="105"/>
                    </a:moveTo>
                    <a:cubicBezTo>
                      <a:pt x="58" y="138"/>
                      <a:pt x="22" y="183"/>
                      <a:pt x="0" y="235"/>
                    </a:cubicBezTo>
                    <a:cubicBezTo>
                      <a:pt x="2" y="264"/>
                      <a:pt x="7" y="294"/>
                      <a:pt x="17" y="322"/>
                    </a:cubicBezTo>
                    <a:cubicBezTo>
                      <a:pt x="26" y="253"/>
                      <a:pt x="57" y="189"/>
                      <a:pt x="106" y="139"/>
                    </a:cubicBezTo>
                    <a:cubicBezTo>
                      <a:pt x="185" y="60"/>
                      <a:pt x="253" y="21"/>
                      <a:pt x="325" y="49"/>
                    </a:cubicBezTo>
                    <a:cubicBezTo>
                      <a:pt x="328" y="50"/>
                      <a:pt x="331" y="51"/>
                      <a:pt x="334" y="52"/>
                    </a:cubicBezTo>
                    <a:lnTo>
                      <a:pt x="329" y="49"/>
                    </a:lnTo>
                    <a:cubicBezTo>
                      <a:pt x="310" y="38"/>
                      <a:pt x="289" y="33"/>
                      <a:pt x="267" y="33"/>
                    </a:cubicBezTo>
                    <a:cubicBezTo>
                      <a:pt x="219" y="33"/>
                      <a:pt x="166" y="60"/>
                      <a:pt x="103" y="105"/>
                    </a:cubicBezTo>
                    <a:moveTo>
                      <a:pt x="115" y="33"/>
                    </a:moveTo>
                    <a:cubicBezTo>
                      <a:pt x="80" y="45"/>
                      <a:pt x="46" y="63"/>
                      <a:pt x="17" y="86"/>
                    </a:cubicBezTo>
                    <a:cubicBezTo>
                      <a:pt x="10" y="108"/>
                      <a:pt x="5" y="130"/>
                      <a:pt x="3" y="153"/>
                    </a:cubicBezTo>
                    <a:cubicBezTo>
                      <a:pt x="31" y="118"/>
                      <a:pt x="66" y="89"/>
                      <a:pt x="106" y="69"/>
                    </a:cubicBezTo>
                    <a:cubicBezTo>
                      <a:pt x="206" y="18"/>
                      <a:pt x="283" y="0"/>
                      <a:pt x="343" y="51"/>
                    </a:cubicBezTo>
                    <a:lnTo>
                      <a:pt x="355" y="60"/>
                    </a:lnTo>
                    <a:lnTo>
                      <a:pt x="348" y="53"/>
                    </a:lnTo>
                    <a:cubicBezTo>
                      <a:pt x="317" y="24"/>
                      <a:pt x="276" y="9"/>
                      <a:pt x="234" y="11"/>
                    </a:cubicBezTo>
                    <a:cubicBezTo>
                      <a:pt x="193" y="12"/>
                      <a:pt x="153" y="20"/>
                      <a:pt x="115" y="33"/>
                    </a:cubicBezTo>
                  </a:path>
                </a:pathLst>
              </a:custGeom>
              <a:gradFill>
                <a:gsLst>
                  <a:gs pos="96500">
                    <a:srgbClr val="002D72"/>
                  </a:gs>
                  <a:gs pos="93000">
                    <a:schemeClr val="accent1"/>
                  </a:gs>
                  <a:gs pos="0">
                    <a:schemeClr val="accent2"/>
                  </a:gs>
                </a:gsLst>
                <a:path path="circle">
                  <a:fillToRect l="100000" b="100000"/>
                </a:path>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7" name="Freeform 23"/>
              <p:cNvSpPr>
                <a:spLocks noEditPoints="1"/>
              </p:cNvSpPr>
              <p:nvPr/>
            </p:nvSpPr>
            <p:spPr bwMode="auto">
              <a:xfrm>
                <a:off x="2399507" y="3363121"/>
                <a:ext cx="142875" cy="152400"/>
              </a:xfrm>
              <a:custGeom>
                <a:avLst/>
                <a:gdLst>
                  <a:gd name="T0" fmla="*/ 57 w 190"/>
                  <a:gd name="T1" fmla="*/ 91 h 200"/>
                  <a:gd name="T2" fmla="*/ 57 w 190"/>
                  <a:gd name="T3" fmla="*/ 38 h 200"/>
                  <a:gd name="T4" fmla="*/ 89 w 190"/>
                  <a:gd name="T5" fmla="*/ 38 h 200"/>
                  <a:gd name="T6" fmla="*/ 120 w 190"/>
                  <a:gd name="T7" fmla="*/ 44 h 200"/>
                  <a:gd name="T8" fmla="*/ 132 w 190"/>
                  <a:gd name="T9" fmla="*/ 64 h 200"/>
                  <a:gd name="T10" fmla="*/ 124 w 190"/>
                  <a:gd name="T11" fmla="*/ 82 h 200"/>
                  <a:gd name="T12" fmla="*/ 89 w 190"/>
                  <a:gd name="T13" fmla="*/ 91 h 200"/>
                  <a:gd name="T14" fmla="*/ 57 w 190"/>
                  <a:gd name="T15" fmla="*/ 91 h 200"/>
                  <a:gd name="T16" fmla="*/ 57 w 190"/>
                  <a:gd name="T17" fmla="*/ 127 h 200"/>
                  <a:gd name="T18" fmla="*/ 94 w 190"/>
                  <a:gd name="T19" fmla="*/ 127 h 200"/>
                  <a:gd name="T20" fmla="*/ 163 w 190"/>
                  <a:gd name="T21" fmla="*/ 113 h 200"/>
                  <a:gd name="T22" fmla="*/ 189 w 190"/>
                  <a:gd name="T23" fmla="*/ 63 h 200"/>
                  <a:gd name="T24" fmla="*/ 158 w 190"/>
                  <a:gd name="T25" fmla="*/ 13 h 200"/>
                  <a:gd name="T26" fmla="*/ 92 w 190"/>
                  <a:gd name="T27" fmla="*/ 2 h 200"/>
                  <a:gd name="T28" fmla="*/ 0 w 190"/>
                  <a:gd name="T29" fmla="*/ 2 h 200"/>
                  <a:gd name="T30" fmla="*/ 0 w 190"/>
                  <a:gd name="T31" fmla="*/ 200 h 200"/>
                  <a:gd name="T32" fmla="*/ 57 w 190"/>
                  <a:gd name="T33" fmla="*/ 200 h 200"/>
                  <a:gd name="T34" fmla="*/ 57 w 190"/>
                  <a:gd name="T35" fmla="*/ 12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 h="200">
                    <a:moveTo>
                      <a:pt x="57" y="91"/>
                    </a:moveTo>
                    <a:lnTo>
                      <a:pt x="57" y="38"/>
                    </a:lnTo>
                    <a:lnTo>
                      <a:pt x="89" y="38"/>
                    </a:lnTo>
                    <a:cubicBezTo>
                      <a:pt x="99" y="37"/>
                      <a:pt x="110" y="39"/>
                      <a:pt x="120" y="44"/>
                    </a:cubicBezTo>
                    <a:cubicBezTo>
                      <a:pt x="127" y="48"/>
                      <a:pt x="132" y="56"/>
                      <a:pt x="132" y="64"/>
                    </a:cubicBezTo>
                    <a:cubicBezTo>
                      <a:pt x="132" y="71"/>
                      <a:pt x="129" y="77"/>
                      <a:pt x="124" y="82"/>
                    </a:cubicBezTo>
                    <a:cubicBezTo>
                      <a:pt x="114" y="89"/>
                      <a:pt x="101" y="92"/>
                      <a:pt x="89" y="91"/>
                    </a:cubicBezTo>
                    <a:lnTo>
                      <a:pt x="57" y="91"/>
                    </a:lnTo>
                    <a:close/>
                    <a:moveTo>
                      <a:pt x="57" y="127"/>
                    </a:moveTo>
                    <a:lnTo>
                      <a:pt x="94" y="127"/>
                    </a:lnTo>
                    <a:cubicBezTo>
                      <a:pt x="120" y="127"/>
                      <a:pt x="142" y="127"/>
                      <a:pt x="163" y="113"/>
                    </a:cubicBezTo>
                    <a:cubicBezTo>
                      <a:pt x="180" y="101"/>
                      <a:pt x="190" y="83"/>
                      <a:pt x="189" y="63"/>
                    </a:cubicBezTo>
                    <a:cubicBezTo>
                      <a:pt x="189" y="42"/>
                      <a:pt x="177" y="23"/>
                      <a:pt x="158" y="13"/>
                    </a:cubicBezTo>
                    <a:cubicBezTo>
                      <a:pt x="137" y="4"/>
                      <a:pt x="115" y="0"/>
                      <a:pt x="92" y="2"/>
                    </a:cubicBezTo>
                    <a:lnTo>
                      <a:pt x="0" y="2"/>
                    </a:lnTo>
                    <a:lnTo>
                      <a:pt x="0" y="200"/>
                    </a:lnTo>
                    <a:lnTo>
                      <a:pt x="57" y="200"/>
                    </a:lnTo>
                    <a:lnTo>
                      <a:pt x="57" y="12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8" name="Freeform 24"/>
              <p:cNvSpPr>
                <a:spLocks/>
              </p:cNvSpPr>
              <p:nvPr/>
            </p:nvSpPr>
            <p:spPr bwMode="auto">
              <a:xfrm>
                <a:off x="2553494" y="3363121"/>
                <a:ext cx="147638" cy="155575"/>
              </a:xfrm>
              <a:custGeom>
                <a:avLst/>
                <a:gdLst>
                  <a:gd name="T0" fmla="*/ 195 w 195"/>
                  <a:gd name="T1" fmla="*/ 0 h 202"/>
                  <a:gd name="T2" fmla="*/ 146 w 195"/>
                  <a:gd name="T3" fmla="*/ 0 h 202"/>
                  <a:gd name="T4" fmla="*/ 146 w 195"/>
                  <a:gd name="T5" fmla="*/ 119 h 202"/>
                  <a:gd name="T6" fmla="*/ 139 w 195"/>
                  <a:gd name="T7" fmla="*/ 152 h 202"/>
                  <a:gd name="T8" fmla="*/ 104 w 195"/>
                  <a:gd name="T9" fmla="*/ 163 h 202"/>
                  <a:gd name="T10" fmla="*/ 68 w 195"/>
                  <a:gd name="T11" fmla="*/ 150 h 202"/>
                  <a:gd name="T12" fmla="*/ 63 w 195"/>
                  <a:gd name="T13" fmla="*/ 119 h 202"/>
                  <a:gd name="T14" fmla="*/ 63 w 195"/>
                  <a:gd name="T15" fmla="*/ 0 h 202"/>
                  <a:gd name="T16" fmla="*/ 0 w 195"/>
                  <a:gd name="T17" fmla="*/ 0 h 202"/>
                  <a:gd name="T18" fmla="*/ 0 w 195"/>
                  <a:gd name="T19" fmla="*/ 119 h 202"/>
                  <a:gd name="T20" fmla="*/ 25 w 195"/>
                  <a:gd name="T21" fmla="*/ 183 h 202"/>
                  <a:gd name="T22" fmla="*/ 100 w 195"/>
                  <a:gd name="T23" fmla="*/ 200 h 202"/>
                  <a:gd name="T24" fmla="*/ 175 w 195"/>
                  <a:gd name="T25" fmla="*/ 180 h 202"/>
                  <a:gd name="T26" fmla="*/ 195 w 195"/>
                  <a:gd name="T27" fmla="*/ 119 h 202"/>
                  <a:gd name="T28" fmla="*/ 195 w 195"/>
                  <a:gd name="T29"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5" y="0"/>
                    </a:moveTo>
                    <a:lnTo>
                      <a:pt x="146" y="0"/>
                    </a:lnTo>
                    <a:lnTo>
                      <a:pt x="146" y="119"/>
                    </a:lnTo>
                    <a:cubicBezTo>
                      <a:pt x="148" y="131"/>
                      <a:pt x="145" y="142"/>
                      <a:pt x="139" y="152"/>
                    </a:cubicBezTo>
                    <a:cubicBezTo>
                      <a:pt x="129" y="160"/>
                      <a:pt x="117" y="164"/>
                      <a:pt x="104" y="163"/>
                    </a:cubicBezTo>
                    <a:cubicBezTo>
                      <a:pt x="91" y="164"/>
                      <a:pt x="77" y="159"/>
                      <a:pt x="68" y="150"/>
                    </a:cubicBezTo>
                    <a:cubicBezTo>
                      <a:pt x="63" y="140"/>
                      <a:pt x="62" y="130"/>
                      <a:pt x="63" y="119"/>
                    </a:cubicBezTo>
                    <a:lnTo>
                      <a:pt x="63" y="0"/>
                    </a:lnTo>
                    <a:lnTo>
                      <a:pt x="0" y="0"/>
                    </a:lnTo>
                    <a:lnTo>
                      <a:pt x="0" y="119"/>
                    </a:lnTo>
                    <a:cubicBezTo>
                      <a:pt x="0" y="144"/>
                      <a:pt x="1" y="166"/>
                      <a:pt x="25" y="183"/>
                    </a:cubicBezTo>
                    <a:cubicBezTo>
                      <a:pt x="45" y="197"/>
                      <a:pt x="74" y="200"/>
                      <a:pt x="100" y="200"/>
                    </a:cubicBezTo>
                    <a:cubicBezTo>
                      <a:pt x="127" y="202"/>
                      <a:pt x="153" y="195"/>
                      <a:pt x="175" y="180"/>
                    </a:cubicBezTo>
                    <a:cubicBezTo>
                      <a:pt x="195" y="163"/>
                      <a:pt x="195" y="141"/>
                      <a:pt x="195" y="119"/>
                    </a:cubicBezTo>
                    <a:lnTo>
                      <a:pt x="19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9" name="Freeform 25"/>
              <p:cNvSpPr>
                <a:spLocks noEditPoints="1"/>
              </p:cNvSpPr>
              <p:nvPr/>
            </p:nvSpPr>
            <p:spPr bwMode="auto">
              <a:xfrm>
                <a:off x="2720182" y="3364709"/>
                <a:ext cx="152400" cy="150813"/>
              </a:xfrm>
              <a:custGeom>
                <a:avLst/>
                <a:gdLst>
                  <a:gd name="T0" fmla="*/ 57 w 201"/>
                  <a:gd name="T1" fmla="*/ 36 h 198"/>
                  <a:gd name="T2" fmla="*/ 77 w 201"/>
                  <a:gd name="T3" fmla="*/ 36 h 198"/>
                  <a:gd name="T4" fmla="*/ 125 w 201"/>
                  <a:gd name="T5" fmla="*/ 52 h 198"/>
                  <a:gd name="T6" fmla="*/ 142 w 201"/>
                  <a:gd name="T7" fmla="*/ 97 h 198"/>
                  <a:gd name="T8" fmla="*/ 129 w 201"/>
                  <a:gd name="T9" fmla="*/ 140 h 198"/>
                  <a:gd name="T10" fmla="*/ 76 w 201"/>
                  <a:gd name="T11" fmla="*/ 161 h 198"/>
                  <a:gd name="T12" fmla="*/ 57 w 201"/>
                  <a:gd name="T13" fmla="*/ 161 h 198"/>
                  <a:gd name="T14" fmla="*/ 57 w 201"/>
                  <a:gd name="T15" fmla="*/ 36 h 198"/>
                  <a:gd name="T16" fmla="*/ 0 w 201"/>
                  <a:gd name="T17" fmla="*/ 0 h 198"/>
                  <a:gd name="T18" fmla="*/ 0 w 201"/>
                  <a:gd name="T19" fmla="*/ 198 h 198"/>
                  <a:gd name="T20" fmla="*/ 81 w 201"/>
                  <a:gd name="T21" fmla="*/ 198 h 198"/>
                  <a:gd name="T22" fmla="*/ 169 w 201"/>
                  <a:gd name="T23" fmla="*/ 170 h 198"/>
                  <a:gd name="T24" fmla="*/ 201 w 201"/>
                  <a:gd name="T25" fmla="*/ 98 h 198"/>
                  <a:gd name="T26" fmla="*/ 163 w 201"/>
                  <a:gd name="T27" fmla="*/ 22 h 198"/>
                  <a:gd name="T28" fmla="*/ 71 w 201"/>
                  <a:gd name="T29" fmla="*/ 0 h 198"/>
                  <a:gd name="T30" fmla="*/ 0 w 201"/>
                  <a:gd name="T3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198">
                    <a:moveTo>
                      <a:pt x="57" y="36"/>
                    </a:moveTo>
                    <a:lnTo>
                      <a:pt x="77" y="36"/>
                    </a:lnTo>
                    <a:cubicBezTo>
                      <a:pt x="97" y="36"/>
                      <a:pt x="112" y="38"/>
                      <a:pt x="125" y="52"/>
                    </a:cubicBezTo>
                    <a:cubicBezTo>
                      <a:pt x="136" y="64"/>
                      <a:pt x="142" y="80"/>
                      <a:pt x="142" y="97"/>
                    </a:cubicBezTo>
                    <a:cubicBezTo>
                      <a:pt x="142" y="112"/>
                      <a:pt x="138" y="127"/>
                      <a:pt x="129" y="140"/>
                    </a:cubicBezTo>
                    <a:cubicBezTo>
                      <a:pt x="116" y="157"/>
                      <a:pt x="100" y="161"/>
                      <a:pt x="76" y="161"/>
                    </a:cubicBezTo>
                    <a:lnTo>
                      <a:pt x="57" y="161"/>
                    </a:lnTo>
                    <a:lnTo>
                      <a:pt x="57" y="36"/>
                    </a:lnTo>
                    <a:close/>
                    <a:moveTo>
                      <a:pt x="0" y="0"/>
                    </a:moveTo>
                    <a:lnTo>
                      <a:pt x="0" y="198"/>
                    </a:lnTo>
                    <a:lnTo>
                      <a:pt x="81" y="198"/>
                    </a:lnTo>
                    <a:cubicBezTo>
                      <a:pt x="115" y="198"/>
                      <a:pt x="145" y="192"/>
                      <a:pt x="169" y="170"/>
                    </a:cubicBezTo>
                    <a:cubicBezTo>
                      <a:pt x="190" y="152"/>
                      <a:pt x="201" y="126"/>
                      <a:pt x="201" y="98"/>
                    </a:cubicBezTo>
                    <a:cubicBezTo>
                      <a:pt x="201" y="68"/>
                      <a:pt x="187" y="40"/>
                      <a:pt x="163" y="22"/>
                    </a:cubicBezTo>
                    <a:cubicBezTo>
                      <a:pt x="137" y="2"/>
                      <a:pt x="107" y="0"/>
                      <a:pt x="71"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10" name="Freeform 26"/>
              <p:cNvSpPr>
                <a:spLocks/>
              </p:cNvSpPr>
              <p:nvPr/>
            </p:nvSpPr>
            <p:spPr bwMode="auto">
              <a:xfrm>
                <a:off x="2396332" y="3199609"/>
                <a:ext cx="122238" cy="130175"/>
              </a:xfrm>
              <a:custGeom>
                <a:avLst/>
                <a:gdLst>
                  <a:gd name="T0" fmla="*/ 162 w 162"/>
                  <a:gd name="T1" fmla="*/ 85 h 170"/>
                  <a:gd name="T2" fmla="*/ 87 w 162"/>
                  <a:gd name="T3" fmla="*/ 85 h 170"/>
                  <a:gd name="T4" fmla="*/ 87 w 162"/>
                  <a:gd name="T5" fmla="*/ 102 h 170"/>
                  <a:gd name="T6" fmla="*/ 137 w 162"/>
                  <a:gd name="T7" fmla="*/ 102 h 170"/>
                  <a:gd name="T8" fmla="*/ 137 w 162"/>
                  <a:gd name="T9" fmla="*/ 111 h 170"/>
                  <a:gd name="T10" fmla="*/ 87 w 162"/>
                  <a:gd name="T11" fmla="*/ 152 h 170"/>
                  <a:gd name="T12" fmla="*/ 40 w 162"/>
                  <a:gd name="T13" fmla="*/ 129 h 170"/>
                  <a:gd name="T14" fmla="*/ 29 w 162"/>
                  <a:gd name="T15" fmla="*/ 86 h 170"/>
                  <a:gd name="T16" fmla="*/ 86 w 162"/>
                  <a:gd name="T17" fmla="*/ 20 h 170"/>
                  <a:gd name="T18" fmla="*/ 136 w 162"/>
                  <a:gd name="T19" fmla="*/ 54 h 170"/>
                  <a:gd name="T20" fmla="*/ 160 w 162"/>
                  <a:gd name="T21" fmla="*/ 49 h 170"/>
                  <a:gd name="T22" fmla="*/ 88 w 162"/>
                  <a:gd name="T23" fmla="*/ 3 h 170"/>
                  <a:gd name="T24" fmla="*/ 2 w 162"/>
                  <a:gd name="T25" fmla="*/ 88 h 170"/>
                  <a:gd name="T26" fmla="*/ 24 w 162"/>
                  <a:gd name="T27" fmla="*/ 143 h 170"/>
                  <a:gd name="T28" fmla="*/ 86 w 162"/>
                  <a:gd name="T29" fmla="*/ 168 h 170"/>
                  <a:gd name="T30" fmla="*/ 140 w 162"/>
                  <a:gd name="T31" fmla="*/ 147 h 170"/>
                  <a:gd name="T32" fmla="*/ 147 w 162"/>
                  <a:gd name="T33" fmla="*/ 167 h 170"/>
                  <a:gd name="T34" fmla="*/ 162 w 162"/>
                  <a:gd name="T35" fmla="*/ 167 h 170"/>
                  <a:gd name="T36" fmla="*/ 162 w 162"/>
                  <a:gd name="T37" fmla="*/ 8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2" h="170">
                    <a:moveTo>
                      <a:pt x="162" y="85"/>
                    </a:moveTo>
                    <a:lnTo>
                      <a:pt x="87" y="85"/>
                    </a:lnTo>
                    <a:lnTo>
                      <a:pt x="87" y="102"/>
                    </a:lnTo>
                    <a:lnTo>
                      <a:pt x="137" y="102"/>
                    </a:lnTo>
                    <a:lnTo>
                      <a:pt x="137" y="111"/>
                    </a:lnTo>
                    <a:cubicBezTo>
                      <a:pt x="137" y="135"/>
                      <a:pt x="118" y="152"/>
                      <a:pt x="87" y="152"/>
                    </a:cubicBezTo>
                    <a:cubicBezTo>
                      <a:pt x="68" y="152"/>
                      <a:pt x="51" y="144"/>
                      <a:pt x="40" y="129"/>
                    </a:cubicBezTo>
                    <a:cubicBezTo>
                      <a:pt x="33" y="116"/>
                      <a:pt x="29" y="101"/>
                      <a:pt x="29" y="86"/>
                    </a:cubicBezTo>
                    <a:cubicBezTo>
                      <a:pt x="29" y="57"/>
                      <a:pt x="42" y="20"/>
                      <a:pt x="86" y="20"/>
                    </a:cubicBezTo>
                    <a:cubicBezTo>
                      <a:pt x="109" y="18"/>
                      <a:pt x="130" y="32"/>
                      <a:pt x="136" y="54"/>
                    </a:cubicBezTo>
                    <a:lnTo>
                      <a:pt x="160" y="49"/>
                    </a:lnTo>
                    <a:cubicBezTo>
                      <a:pt x="150" y="21"/>
                      <a:pt x="126" y="3"/>
                      <a:pt x="88" y="3"/>
                    </a:cubicBezTo>
                    <a:cubicBezTo>
                      <a:pt x="40" y="0"/>
                      <a:pt x="0" y="40"/>
                      <a:pt x="2" y="88"/>
                    </a:cubicBezTo>
                    <a:cubicBezTo>
                      <a:pt x="2" y="108"/>
                      <a:pt x="10" y="128"/>
                      <a:pt x="24" y="143"/>
                    </a:cubicBezTo>
                    <a:cubicBezTo>
                      <a:pt x="40" y="161"/>
                      <a:pt x="62" y="170"/>
                      <a:pt x="86" y="168"/>
                    </a:cubicBezTo>
                    <a:cubicBezTo>
                      <a:pt x="106" y="170"/>
                      <a:pt x="126" y="162"/>
                      <a:pt x="140" y="147"/>
                    </a:cubicBezTo>
                    <a:lnTo>
                      <a:pt x="147" y="167"/>
                    </a:lnTo>
                    <a:lnTo>
                      <a:pt x="162" y="167"/>
                    </a:lnTo>
                    <a:lnTo>
                      <a:pt x="162" y="8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11" name="Freeform 27"/>
              <p:cNvSpPr>
                <a:spLocks/>
              </p:cNvSpPr>
              <p:nvPr/>
            </p:nvSpPr>
            <p:spPr bwMode="auto">
              <a:xfrm>
                <a:off x="2539207" y="3232946"/>
                <a:ext cx="55563" cy="93663"/>
              </a:xfrm>
              <a:custGeom>
                <a:avLst/>
                <a:gdLst>
                  <a:gd name="T0" fmla="*/ 0 w 73"/>
                  <a:gd name="T1" fmla="*/ 2 h 121"/>
                  <a:gd name="T2" fmla="*/ 0 w 73"/>
                  <a:gd name="T3" fmla="*/ 121 h 121"/>
                  <a:gd name="T4" fmla="*/ 23 w 73"/>
                  <a:gd name="T5" fmla="*/ 121 h 121"/>
                  <a:gd name="T6" fmla="*/ 23 w 73"/>
                  <a:gd name="T7" fmla="*/ 61 h 121"/>
                  <a:gd name="T8" fmla="*/ 30 w 73"/>
                  <a:gd name="T9" fmla="*/ 36 h 121"/>
                  <a:gd name="T10" fmla="*/ 67 w 73"/>
                  <a:gd name="T11" fmla="*/ 17 h 121"/>
                  <a:gd name="T12" fmla="*/ 73 w 73"/>
                  <a:gd name="T13" fmla="*/ 17 h 121"/>
                  <a:gd name="T14" fmla="*/ 73 w 73"/>
                  <a:gd name="T15" fmla="*/ 0 h 121"/>
                  <a:gd name="T16" fmla="*/ 64 w 73"/>
                  <a:gd name="T17" fmla="*/ 0 h 121"/>
                  <a:gd name="T18" fmla="*/ 21 w 73"/>
                  <a:gd name="T19" fmla="*/ 31 h 121"/>
                  <a:gd name="T20" fmla="*/ 21 w 73"/>
                  <a:gd name="T21" fmla="*/ 31 h 121"/>
                  <a:gd name="T22" fmla="*/ 21 w 73"/>
                  <a:gd name="T23" fmla="*/ 2 h 121"/>
                  <a:gd name="T24" fmla="*/ 0 w 73"/>
                  <a:gd name="T25" fmla="*/ 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21">
                    <a:moveTo>
                      <a:pt x="0" y="2"/>
                    </a:moveTo>
                    <a:lnTo>
                      <a:pt x="0" y="121"/>
                    </a:lnTo>
                    <a:lnTo>
                      <a:pt x="23" y="121"/>
                    </a:lnTo>
                    <a:lnTo>
                      <a:pt x="23" y="61"/>
                    </a:lnTo>
                    <a:cubicBezTo>
                      <a:pt x="22" y="52"/>
                      <a:pt x="25" y="43"/>
                      <a:pt x="30" y="36"/>
                    </a:cubicBezTo>
                    <a:cubicBezTo>
                      <a:pt x="38" y="24"/>
                      <a:pt x="52" y="17"/>
                      <a:pt x="67" y="17"/>
                    </a:cubicBezTo>
                    <a:lnTo>
                      <a:pt x="73" y="17"/>
                    </a:lnTo>
                    <a:lnTo>
                      <a:pt x="73" y="0"/>
                    </a:lnTo>
                    <a:lnTo>
                      <a:pt x="64" y="0"/>
                    </a:lnTo>
                    <a:cubicBezTo>
                      <a:pt x="45" y="0"/>
                      <a:pt x="27" y="12"/>
                      <a:pt x="21" y="31"/>
                    </a:cubicBezTo>
                    <a:lnTo>
                      <a:pt x="21" y="31"/>
                    </a:lnTo>
                    <a:lnTo>
                      <a:pt x="21" y="2"/>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12" name="Freeform 28"/>
              <p:cNvSpPr>
                <a:spLocks noEditPoints="1"/>
              </p:cNvSpPr>
              <p:nvPr/>
            </p:nvSpPr>
            <p:spPr bwMode="auto">
              <a:xfrm>
                <a:off x="2596357" y="3231359"/>
                <a:ext cx="96838" cy="98425"/>
              </a:xfrm>
              <a:custGeom>
                <a:avLst/>
                <a:gdLst>
                  <a:gd name="T0" fmla="*/ 84 w 128"/>
                  <a:gd name="T1" fmla="*/ 49 h 127"/>
                  <a:gd name="T2" fmla="*/ 28 w 128"/>
                  <a:gd name="T3" fmla="*/ 56 h 127"/>
                  <a:gd name="T4" fmla="*/ 0 w 128"/>
                  <a:gd name="T5" fmla="*/ 90 h 127"/>
                  <a:gd name="T6" fmla="*/ 51 w 128"/>
                  <a:gd name="T7" fmla="*/ 126 h 127"/>
                  <a:gd name="T8" fmla="*/ 103 w 128"/>
                  <a:gd name="T9" fmla="*/ 101 h 127"/>
                  <a:gd name="T10" fmla="*/ 105 w 128"/>
                  <a:gd name="T11" fmla="*/ 123 h 127"/>
                  <a:gd name="T12" fmla="*/ 128 w 128"/>
                  <a:gd name="T13" fmla="*/ 123 h 127"/>
                  <a:gd name="T14" fmla="*/ 125 w 128"/>
                  <a:gd name="T15" fmla="*/ 98 h 127"/>
                  <a:gd name="T16" fmla="*/ 125 w 128"/>
                  <a:gd name="T17" fmla="*/ 52 h 127"/>
                  <a:gd name="T18" fmla="*/ 112 w 128"/>
                  <a:gd name="T19" fmla="*/ 13 h 127"/>
                  <a:gd name="T20" fmla="*/ 67 w 128"/>
                  <a:gd name="T21" fmla="*/ 1 h 127"/>
                  <a:gd name="T22" fmla="*/ 5 w 128"/>
                  <a:gd name="T23" fmla="*/ 34 h 127"/>
                  <a:gd name="T24" fmla="*/ 26 w 128"/>
                  <a:gd name="T25" fmla="*/ 37 h 127"/>
                  <a:gd name="T26" fmla="*/ 66 w 128"/>
                  <a:gd name="T27" fmla="*/ 16 h 127"/>
                  <a:gd name="T28" fmla="*/ 103 w 128"/>
                  <a:gd name="T29" fmla="*/ 44 h 127"/>
                  <a:gd name="T30" fmla="*/ 103 w 128"/>
                  <a:gd name="T31" fmla="*/ 50 h 127"/>
                  <a:gd name="T32" fmla="*/ 84 w 128"/>
                  <a:gd name="T33" fmla="*/ 49 h 127"/>
                  <a:gd name="T34" fmla="*/ 103 w 128"/>
                  <a:gd name="T35" fmla="*/ 71 h 127"/>
                  <a:gd name="T36" fmla="*/ 57 w 128"/>
                  <a:gd name="T37" fmla="*/ 111 h 127"/>
                  <a:gd name="T38" fmla="*/ 25 w 128"/>
                  <a:gd name="T39" fmla="*/ 90 h 127"/>
                  <a:gd name="T40" fmla="*/ 84 w 128"/>
                  <a:gd name="T41" fmla="*/ 63 h 127"/>
                  <a:gd name="T42" fmla="*/ 103 w 128"/>
                  <a:gd name="T43" fmla="*/ 63 h 127"/>
                  <a:gd name="T44" fmla="*/ 103 w 128"/>
                  <a:gd name="T45" fmla="*/ 7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27">
                    <a:moveTo>
                      <a:pt x="84" y="49"/>
                    </a:moveTo>
                    <a:cubicBezTo>
                      <a:pt x="65" y="48"/>
                      <a:pt x="46" y="51"/>
                      <a:pt x="28" y="56"/>
                    </a:cubicBezTo>
                    <a:cubicBezTo>
                      <a:pt x="13" y="61"/>
                      <a:pt x="2" y="74"/>
                      <a:pt x="0" y="90"/>
                    </a:cubicBezTo>
                    <a:cubicBezTo>
                      <a:pt x="0" y="113"/>
                      <a:pt x="24" y="126"/>
                      <a:pt x="51" y="126"/>
                    </a:cubicBezTo>
                    <a:cubicBezTo>
                      <a:pt x="72" y="127"/>
                      <a:pt x="92" y="118"/>
                      <a:pt x="103" y="101"/>
                    </a:cubicBezTo>
                    <a:lnTo>
                      <a:pt x="105" y="123"/>
                    </a:lnTo>
                    <a:lnTo>
                      <a:pt x="128" y="123"/>
                    </a:lnTo>
                    <a:cubicBezTo>
                      <a:pt x="125" y="115"/>
                      <a:pt x="124" y="106"/>
                      <a:pt x="125" y="98"/>
                    </a:cubicBezTo>
                    <a:lnTo>
                      <a:pt x="125" y="52"/>
                    </a:lnTo>
                    <a:cubicBezTo>
                      <a:pt x="127" y="38"/>
                      <a:pt x="122" y="23"/>
                      <a:pt x="112" y="13"/>
                    </a:cubicBezTo>
                    <a:cubicBezTo>
                      <a:pt x="99" y="4"/>
                      <a:pt x="83" y="0"/>
                      <a:pt x="67" y="1"/>
                    </a:cubicBezTo>
                    <a:cubicBezTo>
                      <a:pt x="40" y="1"/>
                      <a:pt x="8" y="9"/>
                      <a:pt x="5" y="34"/>
                    </a:cubicBezTo>
                    <a:lnTo>
                      <a:pt x="26" y="37"/>
                    </a:lnTo>
                    <a:cubicBezTo>
                      <a:pt x="30" y="20"/>
                      <a:pt x="47" y="16"/>
                      <a:pt x="66" y="16"/>
                    </a:cubicBezTo>
                    <a:cubicBezTo>
                      <a:pt x="92" y="16"/>
                      <a:pt x="103" y="24"/>
                      <a:pt x="103" y="44"/>
                    </a:cubicBezTo>
                    <a:lnTo>
                      <a:pt x="103" y="50"/>
                    </a:lnTo>
                    <a:lnTo>
                      <a:pt x="84" y="49"/>
                    </a:lnTo>
                    <a:close/>
                    <a:moveTo>
                      <a:pt x="103" y="71"/>
                    </a:moveTo>
                    <a:cubicBezTo>
                      <a:pt x="101" y="95"/>
                      <a:pt x="80" y="113"/>
                      <a:pt x="57" y="111"/>
                    </a:cubicBezTo>
                    <a:cubicBezTo>
                      <a:pt x="40" y="111"/>
                      <a:pt x="25" y="105"/>
                      <a:pt x="25" y="90"/>
                    </a:cubicBezTo>
                    <a:cubicBezTo>
                      <a:pt x="25" y="65"/>
                      <a:pt x="61" y="63"/>
                      <a:pt x="84" y="63"/>
                    </a:cubicBezTo>
                    <a:lnTo>
                      <a:pt x="103" y="63"/>
                    </a:lnTo>
                    <a:lnTo>
                      <a:pt x="103" y="7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13" name="Freeform 29"/>
              <p:cNvSpPr>
                <a:spLocks/>
              </p:cNvSpPr>
              <p:nvPr/>
            </p:nvSpPr>
            <p:spPr bwMode="auto">
              <a:xfrm>
                <a:off x="2709069" y="3231359"/>
                <a:ext cx="88900" cy="95250"/>
              </a:xfrm>
              <a:custGeom>
                <a:avLst/>
                <a:gdLst>
                  <a:gd name="T0" fmla="*/ 21 w 117"/>
                  <a:gd name="T1" fmla="*/ 4 h 123"/>
                  <a:gd name="T2" fmla="*/ 0 w 117"/>
                  <a:gd name="T3" fmla="*/ 4 h 123"/>
                  <a:gd name="T4" fmla="*/ 0 w 117"/>
                  <a:gd name="T5" fmla="*/ 123 h 123"/>
                  <a:gd name="T6" fmla="*/ 22 w 117"/>
                  <a:gd name="T7" fmla="*/ 123 h 123"/>
                  <a:gd name="T8" fmla="*/ 22 w 117"/>
                  <a:gd name="T9" fmla="*/ 60 h 123"/>
                  <a:gd name="T10" fmla="*/ 34 w 117"/>
                  <a:gd name="T11" fmla="*/ 28 h 123"/>
                  <a:gd name="T12" fmla="*/ 64 w 117"/>
                  <a:gd name="T13" fmla="*/ 16 h 123"/>
                  <a:gd name="T14" fmla="*/ 89 w 117"/>
                  <a:gd name="T15" fmla="*/ 27 h 123"/>
                  <a:gd name="T16" fmla="*/ 93 w 117"/>
                  <a:gd name="T17" fmla="*/ 49 h 123"/>
                  <a:gd name="T18" fmla="*/ 93 w 117"/>
                  <a:gd name="T19" fmla="*/ 122 h 123"/>
                  <a:gd name="T20" fmla="*/ 115 w 117"/>
                  <a:gd name="T21" fmla="*/ 122 h 123"/>
                  <a:gd name="T22" fmla="*/ 115 w 117"/>
                  <a:gd name="T23" fmla="*/ 57 h 123"/>
                  <a:gd name="T24" fmla="*/ 109 w 117"/>
                  <a:gd name="T25" fmla="*/ 20 h 123"/>
                  <a:gd name="T26" fmla="*/ 67 w 117"/>
                  <a:gd name="T27" fmla="*/ 1 h 123"/>
                  <a:gd name="T28" fmla="*/ 22 w 117"/>
                  <a:gd name="T29" fmla="*/ 26 h 123"/>
                  <a:gd name="T30" fmla="*/ 22 w 117"/>
                  <a:gd name="T31" fmla="*/ 26 h 123"/>
                  <a:gd name="T32" fmla="*/ 21 w 117"/>
                  <a:gd name="T33" fmla="*/ 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23">
                    <a:moveTo>
                      <a:pt x="21" y="4"/>
                    </a:moveTo>
                    <a:lnTo>
                      <a:pt x="0" y="4"/>
                    </a:lnTo>
                    <a:lnTo>
                      <a:pt x="0" y="123"/>
                    </a:lnTo>
                    <a:lnTo>
                      <a:pt x="22" y="123"/>
                    </a:lnTo>
                    <a:lnTo>
                      <a:pt x="22" y="60"/>
                    </a:lnTo>
                    <a:cubicBezTo>
                      <a:pt x="21" y="48"/>
                      <a:pt x="25" y="37"/>
                      <a:pt x="34" y="28"/>
                    </a:cubicBezTo>
                    <a:cubicBezTo>
                      <a:pt x="42" y="20"/>
                      <a:pt x="53" y="16"/>
                      <a:pt x="64" y="16"/>
                    </a:cubicBezTo>
                    <a:cubicBezTo>
                      <a:pt x="74" y="15"/>
                      <a:pt x="83" y="19"/>
                      <a:pt x="89" y="27"/>
                    </a:cubicBezTo>
                    <a:cubicBezTo>
                      <a:pt x="92" y="33"/>
                      <a:pt x="94" y="41"/>
                      <a:pt x="93" y="49"/>
                    </a:cubicBezTo>
                    <a:lnTo>
                      <a:pt x="93" y="122"/>
                    </a:lnTo>
                    <a:lnTo>
                      <a:pt x="115" y="122"/>
                    </a:lnTo>
                    <a:lnTo>
                      <a:pt x="115" y="57"/>
                    </a:lnTo>
                    <a:cubicBezTo>
                      <a:pt x="117" y="44"/>
                      <a:pt x="115" y="31"/>
                      <a:pt x="109" y="20"/>
                    </a:cubicBezTo>
                    <a:cubicBezTo>
                      <a:pt x="99" y="7"/>
                      <a:pt x="83" y="0"/>
                      <a:pt x="67" y="1"/>
                    </a:cubicBezTo>
                    <a:cubicBezTo>
                      <a:pt x="49" y="1"/>
                      <a:pt x="31" y="10"/>
                      <a:pt x="22" y="26"/>
                    </a:cubicBezTo>
                    <a:lnTo>
                      <a:pt x="22" y="26"/>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14" name="Freeform 30"/>
              <p:cNvSpPr>
                <a:spLocks/>
              </p:cNvSpPr>
              <p:nvPr/>
            </p:nvSpPr>
            <p:spPr bwMode="auto">
              <a:xfrm>
                <a:off x="2804319" y="3210721"/>
                <a:ext cx="68263" cy="117475"/>
              </a:xfrm>
              <a:custGeom>
                <a:avLst/>
                <a:gdLst>
                  <a:gd name="T0" fmla="*/ 89 w 89"/>
                  <a:gd name="T1" fmla="*/ 137 h 153"/>
                  <a:gd name="T2" fmla="*/ 72 w 89"/>
                  <a:gd name="T3" fmla="*/ 138 h 153"/>
                  <a:gd name="T4" fmla="*/ 48 w 89"/>
                  <a:gd name="T5" fmla="*/ 117 h 153"/>
                  <a:gd name="T6" fmla="*/ 48 w 89"/>
                  <a:gd name="T7" fmla="*/ 46 h 153"/>
                  <a:gd name="T8" fmla="*/ 81 w 89"/>
                  <a:gd name="T9" fmla="*/ 46 h 153"/>
                  <a:gd name="T10" fmla="*/ 81 w 89"/>
                  <a:gd name="T11" fmla="*/ 31 h 153"/>
                  <a:gd name="T12" fmla="*/ 49 w 89"/>
                  <a:gd name="T13" fmla="*/ 31 h 153"/>
                  <a:gd name="T14" fmla="*/ 49 w 89"/>
                  <a:gd name="T15" fmla="*/ 0 h 153"/>
                  <a:gd name="T16" fmla="*/ 26 w 89"/>
                  <a:gd name="T17" fmla="*/ 2 h 153"/>
                  <a:gd name="T18" fmla="*/ 26 w 89"/>
                  <a:gd name="T19" fmla="*/ 31 h 153"/>
                  <a:gd name="T20" fmla="*/ 0 w 89"/>
                  <a:gd name="T21" fmla="*/ 31 h 153"/>
                  <a:gd name="T22" fmla="*/ 0 w 89"/>
                  <a:gd name="T23" fmla="*/ 46 h 153"/>
                  <a:gd name="T24" fmla="*/ 26 w 89"/>
                  <a:gd name="T25" fmla="*/ 46 h 153"/>
                  <a:gd name="T26" fmla="*/ 26 w 89"/>
                  <a:gd name="T27" fmla="*/ 114 h 153"/>
                  <a:gd name="T28" fmla="*/ 67 w 89"/>
                  <a:gd name="T29" fmla="*/ 153 h 153"/>
                  <a:gd name="T30" fmla="*/ 89 w 89"/>
                  <a:gd name="T31" fmla="*/ 152 h 153"/>
                  <a:gd name="T32" fmla="*/ 89 w 89"/>
                  <a:gd name="T33" fmla="*/ 13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153">
                    <a:moveTo>
                      <a:pt x="89" y="137"/>
                    </a:moveTo>
                    <a:lnTo>
                      <a:pt x="72" y="138"/>
                    </a:lnTo>
                    <a:cubicBezTo>
                      <a:pt x="53" y="138"/>
                      <a:pt x="48" y="131"/>
                      <a:pt x="48" y="117"/>
                    </a:cubicBezTo>
                    <a:lnTo>
                      <a:pt x="48" y="46"/>
                    </a:lnTo>
                    <a:lnTo>
                      <a:pt x="81" y="46"/>
                    </a:lnTo>
                    <a:lnTo>
                      <a:pt x="81" y="31"/>
                    </a:lnTo>
                    <a:lnTo>
                      <a:pt x="49" y="31"/>
                    </a:lnTo>
                    <a:lnTo>
                      <a:pt x="49" y="0"/>
                    </a:lnTo>
                    <a:lnTo>
                      <a:pt x="26" y="2"/>
                    </a:lnTo>
                    <a:lnTo>
                      <a:pt x="26" y="31"/>
                    </a:lnTo>
                    <a:lnTo>
                      <a:pt x="0" y="31"/>
                    </a:lnTo>
                    <a:lnTo>
                      <a:pt x="0" y="46"/>
                    </a:lnTo>
                    <a:lnTo>
                      <a:pt x="26" y="46"/>
                    </a:lnTo>
                    <a:lnTo>
                      <a:pt x="26" y="114"/>
                    </a:lnTo>
                    <a:cubicBezTo>
                      <a:pt x="26" y="138"/>
                      <a:pt x="35" y="153"/>
                      <a:pt x="67" y="153"/>
                    </a:cubicBezTo>
                    <a:lnTo>
                      <a:pt x="89" y="152"/>
                    </a:lnTo>
                    <a:lnTo>
                      <a:pt x="89" y="13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sp>
            <p:nvSpPr>
              <p:cNvPr id="15" name="Rectangle 31"/>
              <p:cNvSpPr>
                <a:spLocks noChangeArrowheads="1"/>
              </p:cNvSpPr>
              <p:nvPr/>
            </p:nvSpPr>
            <p:spPr bwMode="auto">
              <a:xfrm>
                <a:off x="2399507" y="3540921"/>
                <a:ext cx="473075" cy="15875"/>
              </a:xfrm>
              <a:prstGeom prst="rect">
                <a:avLst/>
              </a:prstGeom>
              <a:solidFill>
                <a:schemeClr val="bg2"/>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Arial" panose="020B0604020202020204"/>
                  <a:ea typeface="+mn-ea"/>
                  <a:cs typeface="+mn-cs"/>
                </a:endParaRPr>
              </a:p>
            </p:txBody>
          </p:sp>
        </p:grpSp>
        <p:sp>
          <p:nvSpPr>
            <p:cNvPr id="16" name="Subtitle 2"/>
            <p:cNvSpPr txBox="1">
              <a:spLocks/>
            </p:cNvSpPr>
            <p:nvPr userDrawn="1"/>
          </p:nvSpPr>
          <p:spPr>
            <a:xfrm>
              <a:off x="2728831" y="3828431"/>
              <a:ext cx="6347510" cy="530008"/>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100" normalizeH="0" baseline="0" noProof="0">
                  <a:ln>
                    <a:noFill/>
                  </a:ln>
                  <a:solidFill>
                    <a:srgbClr val="D7D7D7"/>
                  </a:solidFill>
                  <a:effectLst/>
                  <a:uLnTx/>
                  <a:uFillTx/>
                  <a:latin typeface="Arial" panose="020B0604020202020204"/>
                  <a:ea typeface="+mn-ea"/>
                  <a:cs typeface="+mn-cs"/>
                </a:rPr>
                <a:t>Powering our way of life.</a:t>
              </a:r>
            </a:p>
          </p:txBody>
        </p:sp>
      </p:grpSp>
    </p:spTree>
    <p:extLst>
      <p:ext uri="{BB962C8B-B14F-4D97-AF65-F5344CB8AC3E}">
        <p14:creationId xmlns:p14="http://schemas.microsoft.com/office/powerpoint/2010/main" val="12532204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Yellow Title Paragraph Bar Left">
    <p:spTree>
      <p:nvGrpSpPr>
        <p:cNvPr id="1" name=""/>
        <p:cNvGrpSpPr/>
        <p:nvPr/>
      </p:nvGrpSpPr>
      <p:grpSpPr>
        <a:xfrm>
          <a:off x="0" y="0"/>
          <a:ext cx="0" cy="0"/>
          <a:chOff x="0" y="0"/>
          <a:chExt cx="0" cy="0"/>
        </a:xfrm>
      </p:grpSpPr>
      <p:sp>
        <p:nvSpPr>
          <p:cNvPr id="2" name="Title 1"/>
          <p:cNvSpPr>
            <a:spLocks noGrp="1"/>
          </p:cNvSpPr>
          <p:nvPr>
            <p:ph type="title"/>
          </p:nvPr>
        </p:nvSpPr>
        <p:spPr>
          <a:xfrm>
            <a:off x="1289538" y="2264264"/>
            <a:ext cx="9892812" cy="777874"/>
          </a:xfrm>
          <a:prstGeom prst="rect">
            <a:avLst/>
          </a:prstGeom>
        </p:spPr>
        <p:txBody>
          <a:bodyPr/>
          <a:lstStyle>
            <a:lvl1pPr algn="l">
              <a:defRPr b="1">
                <a:solidFill>
                  <a:schemeClr val="accent1"/>
                </a:solidFill>
              </a:defRPr>
            </a:lvl1pPr>
          </a:lstStyle>
          <a:p>
            <a:r>
              <a:rPr lang="en-US"/>
              <a:t>Click to edit Master title style</a:t>
            </a:r>
          </a:p>
        </p:txBody>
      </p:sp>
      <p:sp>
        <p:nvSpPr>
          <p:cNvPr id="4" name="Rectangle 3"/>
          <p:cNvSpPr/>
          <p:nvPr userDrawn="1"/>
        </p:nvSpPr>
        <p:spPr>
          <a:xfrm>
            <a:off x="0" y="1"/>
            <a:ext cx="228600" cy="68580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sp>
        <p:nvSpPr>
          <p:cNvPr id="5" name="Text Placeholder 10"/>
          <p:cNvSpPr>
            <a:spLocks noGrp="1"/>
          </p:cNvSpPr>
          <p:nvPr>
            <p:ph type="body" sz="quarter" idx="11" hasCustomPrompt="1"/>
          </p:nvPr>
        </p:nvSpPr>
        <p:spPr>
          <a:xfrm>
            <a:off x="1289538" y="3042138"/>
            <a:ext cx="9892812" cy="908540"/>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Tree>
    <p:extLst>
      <p:ext uri="{BB962C8B-B14F-4D97-AF65-F5344CB8AC3E}">
        <p14:creationId xmlns:p14="http://schemas.microsoft.com/office/powerpoint/2010/main" val="4155496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Yellow 2col Title Paragrah Bottom">
    <p:spTree>
      <p:nvGrpSpPr>
        <p:cNvPr id="1" name=""/>
        <p:cNvGrpSpPr/>
        <p:nvPr/>
      </p:nvGrpSpPr>
      <p:grpSpPr>
        <a:xfrm>
          <a:off x="0" y="0"/>
          <a:ext cx="0" cy="0"/>
          <a:chOff x="0" y="0"/>
          <a:chExt cx="0" cy="0"/>
        </a:xfrm>
      </p:grpSpPr>
      <p:sp>
        <p:nvSpPr>
          <p:cNvPr id="2" name="Title 1"/>
          <p:cNvSpPr>
            <a:spLocks noGrp="1"/>
          </p:cNvSpPr>
          <p:nvPr>
            <p:ph type="title"/>
          </p:nvPr>
        </p:nvSpPr>
        <p:spPr>
          <a:xfrm>
            <a:off x="666750" y="2714447"/>
            <a:ext cx="4914900" cy="1419680"/>
          </a:xfrm>
          <a:prstGeom prst="rect">
            <a:avLst/>
          </a:prstGeom>
        </p:spPr>
        <p:txBody>
          <a:bodyPr/>
          <a:lstStyle>
            <a:lvl1pPr>
              <a:defRPr b="1">
                <a:solidFill>
                  <a:schemeClr val="accent1"/>
                </a:solidFill>
              </a:defRPr>
            </a:lvl1pPr>
          </a:lstStyle>
          <a:p>
            <a:r>
              <a:rPr lang="en-US"/>
              <a:t>Click to edit Master title style</a:t>
            </a:r>
          </a:p>
        </p:txBody>
      </p:sp>
      <p:sp>
        <p:nvSpPr>
          <p:cNvPr id="3" name="Rectangle 2"/>
          <p:cNvSpPr/>
          <p:nvPr userDrawn="1"/>
        </p:nvSpPr>
        <p:spPr>
          <a:xfrm>
            <a:off x="0" y="6627101"/>
            <a:ext cx="12207240" cy="230899"/>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6" name="Title 1" hidden="1"/>
          <p:cNvSpPr txBox="1">
            <a:spLocks/>
          </p:cNvSpPr>
          <p:nvPr userDrawn="1"/>
        </p:nvSpPr>
        <p:spPr>
          <a:xfrm>
            <a:off x="679455" y="1131539"/>
            <a:ext cx="4902195" cy="1408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D72"/>
                </a:solidFill>
                <a:cs typeface="Arial"/>
              </a:rPr>
              <a:t>Quisque vitae </a:t>
            </a:r>
          </a:p>
          <a:p>
            <a:r>
              <a:rPr lang="en-US" b="1">
                <a:solidFill>
                  <a:srgbClr val="002D72"/>
                </a:solidFill>
                <a:cs typeface="Arial"/>
              </a:rPr>
              <a:t>Crasnec interdum</a:t>
            </a:r>
            <a:endParaRPr lang="en-US" sz="6600" b="1" spc="100">
              <a:solidFill>
                <a:srgbClr val="002D72"/>
              </a:solidFill>
              <a:cs typeface="Arial"/>
            </a:endParaRPr>
          </a:p>
        </p:txBody>
      </p:sp>
      <p:sp>
        <p:nvSpPr>
          <p:cNvPr id="11" name="Text Placeholder 10"/>
          <p:cNvSpPr>
            <a:spLocks noGrp="1"/>
          </p:cNvSpPr>
          <p:nvPr>
            <p:ph type="body" sz="quarter" idx="11" hasCustomPrompt="1"/>
          </p:nvPr>
        </p:nvSpPr>
        <p:spPr>
          <a:xfrm>
            <a:off x="6096001" y="2714448"/>
            <a:ext cx="5405438" cy="1419679"/>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Tree>
    <p:extLst>
      <p:ext uri="{BB962C8B-B14F-4D97-AF65-F5344CB8AC3E}">
        <p14:creationId xmlns:p14="http://schemas.microsoft.com/office/powerpoint/2010/main" val="7367812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Yellow 2col text bar bottom">
    <p:spTree>
      <p:nvGrpSpPr>
        <p:cNvPr id="1" name=""/>
        <p:cNvGrpSpPr/>
        <p:nvPr/>
      </p:nvGrpSpPr>
      <p:grpSpPr>
        <a:xfrm>
          <a:off x="0" y="0"/>
          <a:ext cx="0" cy="0"/>
          <a:chOff x="0" y="0"/>
          <a:chExt cx="0" cy="0"/>
        </a:xfrm>
      </p:grpSpPr>
      <p:sp>
        <p:nvSpPr>
          <p:cNvPr id="2" name="Title 1"/>
          <p:cNvSpPr>
            <a:spLocks noGrp="1"/>
          </p:cNvSpPr>
          <p:nvPr>
            <p:ph type="title"/>
          </p:nvPr>
        </p:nvSpPr>
        <p:spPr>
          <a:xfrm>
            <a:off x="666750" y="450850"/>
            <a:ext cx="10515600" cy="777875"/>
          </a:xfrm>
          <a:prstGeom prst="rect">
            <a:avLst/>
          </a:prstGeom>
        </p:spPr>
        <p:txBody>
          <a:bodyPr/>
          <a:lstStyle>
            <a:lvl1pPr algn="ctr">
              <a:defRPr b="1">
                <a:solidFill>
                  <a:schemeClr val="accent1"/>
                </a:solidFill>
              </a:defRPr>
            </a:lvl1pPr>
          </a:lstStyle>
          <a:p>
            <a:r>
              <a:rPr lang="en-US"/>
              <a:t>Click to edit Master title style</a:t>
            </a:r>
          </a:p>
        </p:txBody>
      </p:sp>
      <p:sp>
        <p:nvSpPr>
          <p:cNvPr id="3" name="Rectangle 2"/>
          <p:cNvSpPr/>
          <p:nvPr userDrawn="1"/>
        </p:nvSpPr>
        <p:spPr>
          <a:xfrm>
            <a:off x="0" y="6627101"/>
            <a:ext cx="12207240" cy="230899"/>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6" name="Text Placeholder 4"/>
          <p:cNvSpPr>
            <a:spLocks noGrp="1"/>
          </p:cNvSpPr>
          <p:nvPr>
            <p:ph type="body" sz="quarter" idx="11" hasCustomPrompt="1"/>
          </p:nvPr>
        </p:nvSpPr>
        <p:spPr>
          <a:xfrm>
            <a:off x="6096000" y="1852247"/>
            <a:ext cx="5086350" cy="3434860"/>
          </a:xfrm>
          <a:prstGeom prst="rect">
            <a:avLst/>
          </a:prstGeom>
        </p:spPr>
        <p:txBody>
          <a:bodyPr/>
          <a:lstStyle>
            <a:lvl1pPr marL="285750" marR="0" indent="-285750" algn="l" defTabSz="914400" rtl="0" eaLnBrk="1" fontAlgn="auto" latinLnBrk="0" hangingPunct="1">
              <a:lnSpc>
                <a:spcPct val="130000"/>
              </a:lnSpc>
              <a:spcBef>
                <a:spcPts val="1000"/>
              </a:spcBef>
              <a:spcAft>
                <a:spcPts val="1200"/>
              </a:spcAft>
              <a:buClr>
                <a:schemeClr val="accent4"/>
              </a:buClr>
              <a:buSzTx/>
              <a:buFont typeface="Wingdings" charset="2"/>
              <a:buChar char="§"/>
              <a:tabLst/>
              <a:defRPr sz="1600"/>
            </a:lvl1pPr>
            <a:lvl2pPr>
              <a:defRPr sz="1600"/>
            </a:lvl2pPr>
            <a:lvl3pPr>
              <a:defRPr sz="1600"/>
            </a:lvl3pPr>
            <a:lvl4pPr>
              <a:defRPr sz="1600"/>
            </a:lvl4pPr>
            <a:lvl5pPr>
              <a:defRPr sz="1600"/>
            </a:lvl5pPr>
          </a:lstStyle>
          <a:p>
            <a:pPr marL="285750" indent="-285750">
              <a:lnSpc>
                <a:spcPct val="130000"/>
              </a:lnSpc>
              <a:spcAft>
                <a:spcPts val="1200"/>
              </a:spcAft>
              <a:buFont typeface="Arial" charset="0"/>
              <a:buChar char="•"/>
            </a:pPr>
            <a:r>
              <a:rPr lang="en-US" sz="1600" err="1"/>
              <a:t>Ut</a:t>
            </a:r>
            <a:r>
              <a:rPr lang="en-US" sz="1600"/>
              <a:t> </a:t>
            </a:r>
            <a:r>
              <a:rPr lang="en-US" sz="1600" err="1"/>
              <a:t>sagittis</a:t>
            </a:r>
            <a:r>
              <a:rPr lang="en-US" sz="1600"/>
              <a:t> </a:t>
            </a:r>
            <a:r>
              <a:rPr lang="en-US" sz="1600" err="1"/>
              <a:t>turpis</a:t>
            </a:r>
            <a:r>
              <a:rPr lang="en-US" sz="1600"/>
              <a:t> a </a:t>
            </a:r>
            <a:r>
              <a:rPr lang="en-US" sz="1600" err="1"/>
              <a:t>purus</a:t>
            </a:r>
            <a:r>
              <a:rPr lang="en-US" sz="1600"/>
              <a:t> porta </a:t>
            </a:r>
            <a:r>
              <a:rPr lang="en-US" sz="1600" err="1"/>
              <a:t>dignissim</a:t>
            </a:r>
            <a:r>
              <a:rPr lang="en-US" sz="1600"/>
              <a:t>. Lorem ipsum dolor sit </a:t>
            </a:r>
            <a:r>
              <a:rPr lang="en-US" sz="1600" err="1"/>
              <a:t>amet</a:t>
            </a:r>
            <a:endParaRPr lang="en-US" sz="1600"/>
          </a:p>
          <a:p>
            <a:pPr marL="285750" indent="-285750">
              <a:lnSpc>
                <a:spcPct val="130000"/>
              </a:lnSpc>
              <a:spcAft>
                <a:spcPts val="1200"/>
              </a:spcAft>
              <a:buFont typeface="Arial" charset="0"/>
              <a:buChar char="•"/>
            </a:pPr>
            <a:r>
              <a:rPr lang="en-US" sz="1600" err="1"/>
              <a:t>Cras</a:t>
            </a:r>
            <a:r>
              <a:rPr lang="en-US" sz="1600"/>
              <a:t> </a:t>
            </a:r>
            <a:r>
              <a:rPr lang="en-US" sz="1600" err="1"/>
              <a:t>aliquet</a:t>
            </a:r>
            <a:r>
              <a:rPr lang="en-US" sz="1600"/>
              <a:t> </a:t>
            </a:r>
            <a:r>
              <a:rPr lang="en-US" sz="1600" err="1"/>
              <a:t>tortor</a:t>
            </a:r>
            <a:r>
              <a:rPr lang="en-US" sz="1600"/>
              <a:t> sit </a:t>
            </a:r>
            <a:r>
              <a:rPr lang="en-US" sz="1600" err="1"/>
              <a:t>amet</a:t>
            </a:r>
            <a:r>
              <a:rPr lang="en-US" sz="1600"/>
              <a:t> </a:t>
            </a:r>
            <a:r>
              <a:rPr lang="en-US" sz="1600" err="1"/>
              <a:t>varius</a:t>
            </a:r>
            <a:r>
              <a:rPr lang="en-US" sz="1600"/>
              <a:t> </a:t>
            </a:r>
            <a:r>
              <a:rPr lang="en-US" sz="1600" err="1"/>
              <a:t>fermentum</a:t>
            </a:r>
            <a:r>
              <a:rPr lang="en-US" sz="1600"/>
              <a:t>. </a:t>
            </a:r>
            <a:r>
              <a:rPr lang="en-US" sz="1600" err="1"/>
              <a:t>Cras</a:t>
            </a:r>
            <a:r>
              <a:rPr lang="en-US" sz="1600"/>
              <a:t> </a:t>
            </a:r>
            <a:r>
              <a:rPr lang="en-US" sz="1600" err="1"/>
              <a:t>nec</a:t>
            </a:r>
            <a:r>
              <a:rPr lang="en-US" sz="1600"/>
              <a:t> </a:t>
            </a:r>
            <a:r>
              <a:rPr lang="en-US" sz="1600" err="1"/>
              <a:t>interdum</a:t>
            </a:r>
            <a:r>
              <a:rPr lang="en-US" sz="1600"/>
              <a:t> </a:t>
            </a:r>
            <a:r>
              <a:rPr lang="en-US" sz="1600" err="1"/>
              <a:t>nibh</a:t>
            </a:r>
            <a:r>
              <a:rPr lang="en-US" sz="1600"/>
              <a:t>, </a:t>
            </a:r>
            <a:r>
              <a:rPr lang="en-US" sz="1600" err="1"/>
              <a:t>ut</a:t>
            </a:r>
            <a:r>
              <a:rPr lang="en-US" sz="1600"/>
              <a:t> </a:t>
            </a:r>
            <a:r>
              <a:rPr lang="en-US" sz="1600" err="1"/>
              <a:t>facilisis</a:t>
            </a:r>
            <a:r>
              <a:rPr lang="en-US" sz="1600"/>
              <a:t> </a:t>
            </a:r>
            <a:r>
              <a:rPr lang="en-US" sz="1600" err="1"/>
              <a:t>purus</a:t>
            </a:r>
            <a:endParaRPr lang="en-US" sz="1600"/>
          </a:p>
          <a:p>
            <a:pPr marL="285750" indent="-285750">
              <a:lnSpc>
                <a:spcPct val="130000"/>
              </a:lnSpc>
              <a:spcAft>
                <a:spcPts val="1200"/>
              </a:spcAft>
              <a:buFont typeface="Arial" charset="0"/>
              <a:buChar char="•"/>
            </a:pPr>
            <a:r>
              <a:rPr lang="en-US" sz="1600" err="1"/>
              <a:t>Donec</a:t>
            </a:r>
            <a:r>
              <a:rPr lang="en-US" sz="1600"/>
              <a:t> in </a:t>
            </a:r>
            <a:r>
              <a:rPr lang="en-US" sz="1600" err="1"/>
              <a:t>enim</a:t>
            </a:r>
            <a:r>
              <a:rPr lang="en-US" sz="1600"/>
              <a:t> </a:t>
            </a:r>
            <a:r>
              <a:rPr lang="en-US" sz="1600" err="1"/>
              <a:t>metus</a:t>
            </a:r>
            <a:r>
              <a:rPr lang="en-US" sz="1600"/>
              <a:t>. </a:t>
            </a:r>
            <a:r>
              <a:rPr lang="en-US" sz="1600" err="1"/>
              <a:t>Sed</a:t>
            </a:r>
            <a:r>
              <a:rPr lang="en-US" sz="1600"/>
              <a:t> </a:t>
            </a:r>
            <a:r>
              <a:rPr lang="en-US" sz="1600" err="1"/>
              <a:t>ultricies</a:t>
            </a:r>
            <a:r>
              <a:rPr lang="en-US" sz="1600"/>
              <a:t> </a:t>
            </a:r>
            <a:r>
              <a:rPr lang="en-US" sz="1600" err="1"/>
              <a:t>vestibulum</a:t>
            </a:r>
            <a:r>
              <a:rPr lang="en-US" sz="1600"/>
              <a:t> </a:t>
            </a:r>
            <a:r>
              <a:rPr lang="en-US" sz="1600" err="1"/>
              <a:t>purus</a:t>
            </a:r>
            <a:r>
              <a:rPr lang="en-US" sz="1600"/>
              <a:t> id </a:t>
            </a:r>
            <a:r>
              <a:rPr lang="en-US" sz="1600" err="1"/>
              <a:t>iaculis</a:t>
            </a:r>
            <a:r>
              <a:rPr lang="en-US" sz="1600"/>
              <a:t>. Nunc </a:t>
            </a:r>
            <a:r>
              <a:rPr lang="en-US" sz="1600" err="1"/>
              <a:t>scelerisque</a:t>
            </a:r>
            <a:r>
              <a:rPr lang="en-US" sz="1600"/>
              <a:t> </a:t>
            </a:r>
            <a:r>
              <a:rPr lang="en-US" sz="1600" err="1"/>
              <a:t>vulputate</a:t>
            </a:r>
            <a:r>
              <a:rPr lang="en-US" sz="1600"/>
              <a:t> </a:t>
            </a:r>
            <a:r>
              <a:rPr lang="en-US" sz="1600" err="1"/>
              <a:t>est</a:t>
            </a:r>
            <a:r>
              <a:rPr lang="en-US" sz="1600"/>
              <a:t> id </a:t>
            </a:r>
            <a:r>
              <a:rPr lang="en-US" sz="1600" err="1"/>
              <a:t>varius</a:t>
            </a:r>
            <a:r>
              <a:rPr lang="en-US" sz="1600"/>
              <a:t>.</a:t>
            </a:r>
          </a:p>
        </p:txBody>
      </p:sp>
      <p:sp>
        <p:nvSpPr>
          <p:cNvPr id="7" name="Text Placeholder 4"/>
          <p:cNvSpPr>
            <a:spLocks noGrp="1"/>
          </p:cNvSpPr>
          <p:nvPr>
            <p:ph type="body" sz="quarter" idx="12" hasCustomPrompt="1"/>
          </p:nvPr>
        </p:nvSpPr>
        <p:spPr>
          <a:xfrm>
            <a:off x="666750" y="1852247"/>
            <a:ext cx="5086350" cy="3434860"/>
          </a:xfrm>
          <a:prstGeom prst="rect">
            <a:avLst/>
          </a:prstGeom>
        </p:spPr>
        <p:txBody>
          <a:bodyPr/>
          <a:lstStyle>
            <a:lvl1pPr marL="285750" marR="0" indent="-285750" algn="l" defTabSz="914400" rtl="0" eaLnBrk="1" fontAlgn="auto" latinLnBrk="0" hangingPunct="1">
              <a:lnSpc>
                <a:spcPct val="130000"/>
              </a:lnSpc>
              <a:spcBef>
                <a:spcPts val="1000"/>
              </a:spcBef>
              <a:spcAft>
                <a:spcPts val="1200"/>
              </a:spcAft>
              <a:buClr>
                <a:schemeClr val="accent4"/>
              </a:buClr>
              <a:buSzTx/>
              <a:buFont typeface="Wingdings" charset="2"/>
              <a:buChar char="§"/>
              <a:tabLst/>
              <a:defRPr sz="1600"/>
            </a:lvl1pPr>
            <a:lvl2pPr>
              <a:defRPr sz="1600"/>
            </a:lvl2pPr>
            <a:lvl3pPr>
              <a:defRPr sz="1600"/>
            </a:lvl3pPr>
            <a:lvl4pPr>
              <a:defRPr sz="1600"/>
            </a:lvl4pPr>
            <a:lvl5pPr>
              <a:defRPr sz="1600"/>
            </a:lvl5pPr>
          </a:lstStyle>
          <a:p>
            <a:pPr marL="285750" indent="-285750">
              <a:lnSpc>
                <a:spcPct val="130000"/>
              </a:lnSpc>
              <a:spcAft>
                <a:spcPts val="1200"/>
              </a:spcAft>
              <a:buFont typeface="Arial" charset="0"/>
              <a:buChar char="•"/>
            </a:pPr>
            <a:r>
              <a:rPr lang="en-US" sz="1600" err="1"/>
              <a:t>Ut</a:t>
            </a:r>
            <a:r>
              <a:rPr lang="en-US" sz="1600"/>
              <a:t> </a:t>
            </a:r>
            <a:r>
              <a:rPr lang="en-US" sz="1600" err="1"/>
              <a:t>sagittis</a:t>
            </a:r>
            <a:r>
              <a:rPr lang="en-US" sz="1600"/>
              <a:t> </a:t>
            </a:r>
            <a:r>
              <a:rPr lang="en-US" sz="1600" err="1"/>
              <a:t>turpis</a:t>
            </a:r>
            <a:r>
              <a:rPr lang="en-US" sz="1600"/>
              <a:t> a </a:t>
            </a:r>
            <a:r>
              <a:rPr lang="en-US" sz="1600" err="1"/>
              <a:t>purus</a:t>
            </a:r>
            <a:r>
              <a:rPr lang="en-US" sz="1600"/>
              <a:t> porta </a:t>
            </a:r>
            <a:r>
              <a:rPr lang="en-US" sz="1600" err="1"/>
              <a:t>dignissim</a:t>
            </a:r>
            <a:r>
              <a:rPr lang="en-US" sz="1600"/>
              <a:t>. Lorem ipsum dolor sit </a:t>
            </a:r>
            <a:r>
              <a:rPr lang="en-US" sz="1600" err="1"/>
              <a:t>amet</a:t>
            </a:r>
            <a:endParaRPr lang="en-US" sz="1600"/>
          </a:p>
          <a:p>
            <a:pPr marL="285750" indent="-285750">
              <a:lnSpc>
                <a:spcPct val="130000"/>
              </a:lnSpc>
              <a:spcAft>
                <a:spcPts val="1200"/>
              </a:spcAft>
              <a:buFont typeface="Arial" charset="0"/>
              <a:buChar char="•"/>
            </a:pPr>
            <a:r>
              <a:rPr lang="en-US" sz="1600" err="1"/>
              <a:t>Cras</a:t>
            </a:r>
            <a:r>
              <a:rPr lang="en-US" sz="1600"/>
              <a:t> </a:t>
            </a:r>
            <a:r>
              <a:rPr lang="en-US" sz="1600" err="1"/>
              <a:t>aliquet</a:t>
            </a:r>
            <a:r>
              <a:rPr lang="en-US" sz="1600"/>
              <a:t> </a:t>
            </a:r>
            <a:r>
              <a:rPr lang="en-US" sz="1600" err="1"/>
              <a:t>tortor</a:t>
            </a:r>
            <a:r>
              <a:rPr lang="en-US" sz="1600"/>
              <a:t> sit </a:t>
            </a:r>
            <a:r>
              <a:rPr lang="en-US" sz="1600" err="1"/>
              <a:t>amet</a:t>
            </a:r>
            <a:r>
              <a:rPr lang="en-US" sz="1600"/>
              <a:t> </a:t>
            </a:r>
            <a:r>
              <a:rPr lang="en-US" sz="1600" err="1"/>
              <a:t>varius</a:t>
            </a:r>
            <a:r>
              <a:rPr lang="en-US" sz="1600"/>
              <a:t> </a:t>
            </a:r>
            <a:r>
              <a:rPr lang="en-US" sz="1600" err="1"/>
              <a:t>fermentum</a:t>
            </a:r>
            <a:r>
              <a:rPr lang="en-US" sz="1600"/>
              <a:t>. </a:t>
            </a:r>
            <a:r>
              <a:rPr lang="en-US" sz="1600" err="1"/>
              <a:t>Cras</a:t>
            </a:r>
            <a:r>
              <a:rPr lang="en-US" sz="1600"/>
              <a:t> </a:t>
            </a:r>
            <a:r>
              <a:rPr lang="en-US" sz="1600" err="1"/>
              <a:t>nec</a:t>
            </a:r>
            <a:r>
              <a:rPr lang="en-US" sz="1600"/>
              <a:t> </a:t>
            </a:r>
            <a:r>
              <a:rPr lang="en-US" sz="1600" err="1"/>
              <a:t>interdum</a:t>
            </a:r>
            <a:r>
              <a:rPr lang="en-US" sz="1600"/>
              <a:t> </a:t>
            </a:r>
            <a:r>
              <a:rPr lang="en-US" sz="1600" err="1"/>
              <a:t>nibh</a:t>
            </a:r>
            <a:r>
              <a:rPr lang="en-US" sz="1600"/>
              <a:t>, </a:t>
            </a:r>
            <a:r>
              <a:rPr lang="en-US" sz="1600" err="1"/>
              <a:t>ut</a:t>
            </a:r>
            <a:r>
              <a:rPr lang="en-US" sz="1600"/>
              <a:t> </a:t>
            </a:r>
            <a:r>
              <a:rPr lang="en-US" sz="1600" err="1"/>
              <a:t>facilisis</a:t>
            </a:r>
            <a:r>
              <a:rPr lang="en-US" sz="1600"/>
              <a:t> </a:t>
            </a:r>
            <a:r>
              <a:rPr lang="en-US" sz="1600" err="1"/>
              <a:t>purus</a:t>
            </a:r>
            <a:endParaRPr lang="en-US" sz="1600"/>
          </a:p>
          <a:p>
            <a:pPr marL="285750" indent="-285750">
              <a:lnSpc>
                <a:spcPct val="130000"/>
              </a:lnSpc>
              <a:spcAft>
                <a:spcPts val="1200"/>
              </a:spcAft>
              <a:buFont typeface="Arial" charset="0"/>
              <a:buChar char="•"/>
            </a:pPr>
            <a:r>
              <a:rPr lang="en-US" sz="1600" err="1"/>
              <a:t>Donec</a:t>
            </a:r>
            <a:r>
              <a:rPr lang="en-US" sz="1600"/>
              <a:t> in </a:t>
            </a:r>
            <a:r>
              <a:rPr lang="en-US" sz="1600" err="1"/>
              <a:t>enim</a:t>
            </a:r>
            <a:r>
              <a:rPr lang="en-US" sz="1600"/>
              <a:t> </a:t>
            </a:r>
            <a:r>
              <a:rPr lang="en-US" sz="1600" err="1"/>
              <a:t>metus</a:t>
            </a:r>
            <a:r>
              <a:rPr lang="en-US" sz="1600"/>
              <a:t>. </a:t>
            </a:r>
            <a:r>
              <a:rPr lang="en-US" sz="1600" err="1"/>
              <a:t>Sed</a:t>
            </a:r>
            <a:r>
              <a:rPr lang="en-US" sz="1600"/>
              <a:t> </a:t>
            </a:r>
            <a:r>
              <a:rPr lang="en-US" sz="1600" err="1"/>
              <a:t>ultricies</a:t>
            </a:r>
            <a:r>
              <a:rPr lang="en-US" sz="1600"/>
              <a:t> </a:t>
            </a:r>
            <a:r>
              <a:rPr lang="en-US" sz="1600" err="1"/>
              <a:t>vestibulum</a:t>
            </a:r>
            <a:r>
              <a:rPr lang="en-US" sz="1600"/>
              <a:t> </a:t>
            </a:r>
            <a:r>
              <a:rPr lang="en-US" sz="1600" err="1"/>
              <a:t>purus</a:t>
            </a:r>
            <a:r>
              <a:rPr lang="en-US" sz="1600"/>
              <a:t> id </a:t>
            </a:r>
            <a:r>
              <a:rPr lang="en-US" sz="1600" err="1"/>
              <a:t>iaculis</a:t>
            </a:r>
            <a:r>
              <a:rPr lang="en-US" sz="1600"/>
              <a:t>. Nunc </a:t>
            </a:r>
            <a:r>
              <a:rPr lang="en-US" sz="1600" err="1"/>
              <a:t>scelerisque</a:t>
            </a:r>
            <a:r>
              <a:rPr lang="en-US" sz="1600"/>
              <a:t> </a:t>
            </a:r>
            <a:r>
              <a:rPr lang="en-US" sz="1600" err="1"/>
              <a:t>vulputate</a:t>
            </a:r>
            <a:r>
              <a:rPr lang="en-US" sz="1600"/>
              <a:t> </a:t>
            </a:r>
            <a:r>
              <a:rPr lang="en-US" sz="1600" err="1"/>
              <a:t>est</a:t>
            </a:r>
            <a:r>
              <a:rPr lang="en-US" sz="1600"/>
              <a:t> id </a:t>
            </a:r>
            <a:r>
              <a:rPr lang="en-US" sz="1600" err="1"/>
              <a:t>varius</a:t>
            </a:r>
            <a:r>
              <a:rPr lang="en-US" sz="1600"/>
              <a:t>.</a:t>
            </a:r>
          </a:p>
        </p:txBody>
      </p:sp>
    </p:spTree>
    <p:extLst>
      <p:ext uri="{BB962C8B-B14F-4D97-AF65-F5344CB8AC3E}">
        <p14:creationId xmlns:p14="http://schemas.microsoft.com/office/powerpoint/2010/main" val="838542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Yellow 2row Alt bar top">
    <p:spTree>
      <p:nvGrpSpPr>
        <p:cNvPr id="1" name=""/>
        <p:cNvGrpSpPr/>
        <p:nvPr/>
      </p:nvGrpSpPr>
      <p:grpSpPr>
        <a:xfrm>
          <a:off x="0" y="0"/>
          <a:ext cx="0" cy="0"/>
          <a:chOff x="0" y="0"/>
          <a:chExt cx="0" cy="0"/>
        </a:xfrm>
      </p:grpSpPr>
      <p:sp>
        <p:nvSpPr>
          <p:cNvPr id="2" name="Title 1"/>
          <p:cNvSpPr>
            <a:spLocks noGrp="1"/>
          </p:cNvSpPr>
          <p:nvPr>
            <p:ph type="title"/>
          </p:nvPr>
        </p:nvSpPr>
        <p:spPr>
          <a:xfrm>
            <a:off x="666750" y="1120109"/>
            <a:ext cx="4914900" cy="1419680"/>
          </a:xfrm>
          <a:prstGeom prst="rect">
            <a:avLst/>
          </a:prstGeom>
        </p:spPr>
        <p:txBody>
          <a:bodyPr/>
          <a:lstStyle>
            <a:lvl1pPr>
              <a:defRPr b="1">
                <a:solidFill>
                  <a:schemeClr val="accent1"/>
                </a:solidFill>
              </a:defRPr>
            </a:lvl1pPr>
          </a:lstStyle>
          <a:p>
            <a:r>
              <a:rPr lang="en-US"/>
              <a:t>Click to edit Master title style</a:t>
            </a:r>
          </a:p>
        </p:txBody>
      </p:sp>
      <p:sp>
        <p:nvSpPr>
          <p:cNvPr id="3" name="Rectangle 2"/>
          <p:cNvSpPr/>
          <p:nvPr userDrawn="1"/>
        </p:nvSpPr>
        <p:spPr>
          <a:xfrm>
            <a:off x="0" y="0"/>
            <a:ext cx="12207240" cy="230899"/>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6" name="Title 1" hidden="1"/>
          <p:cNvSpPr txBox="1">
            <a:spLocks/>
          </p:cNvSpPr>
          <p:nvPr userDrawn="1"/>
        </p:nvSpPr>
        <p:spPr>
          <a:xfrm>
            <a:off x="679455" y="1131539"/>
            <a:ext cx="4902195" cy="1408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D72"/>
                </a:solidFill>
                <a:cs typeface="Arial"/>
              </a:rPr>
              <a:t>Quisque vitae </a:t>
            </a:r>
          </a:p>
          <a:p>
            <a:r>
              <a:rPr lang="en-US" b="1">
                <a:solidFill>
                  <a:srgbClr val="002D72"/>
                </a:solidFill>
                <a:cs typeface="Arial"/>
              </a:rPr>
              <a:t>Crasnec interdum</a:t>
            </a:r>
            <a:endParaRPr lang="en-US" sz="6600" b="1" spc="100">
              <a:solidFill>
                <a:srgbClr val="002D72"/>
              </a:solidFill>
              <a:cs typeface="Arial"/>
            </a:endParaRPr>
          </a:p>
        </p:txBody>
      </p:sp>
      <p:sp>
        <p:nvSpPr>
          <p:cNvPr id="11" name="Text Placeholder 10"/>
          <p:cNvSpPr>
            <a:spLocks noGrp="1"/>
          </p:cNvSpPr>
          <p:nvPr>
            <p:ph type="body" sz="quarter" idx="11" hasCustomPrompt="1"/>
          </p:nvPr>
        </p:nvSpPr>
        <p:spPr>
          <a:xfrm>
            <a:off x="6096001" y="1120110"/>
            <a:ext cx="5405438" cy="1419679"/>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
        <p:nvSpPr>
          <p:cNvPr id="13" name="Content Placeholder 12"/>
          <p:cNvSpPr>
            <a:spLocks noGrp="1"/>
          </p:cNvSpPr>
          <p:nvPr>
            <p:ph sz="quarter" idx="12"/>
          </p:nvPr>
        </p:nvSpPr>
        <p:spPr>
          <a:xfrm>
            <a:off x="0" y="3428999"/>
            <a:ext cx="12192000" cy="3429001"/>
          </a:xfrm>
          <a:prstGeom prst="rect">
            <a:avLst/>
          </a:prstGeom>
          <a:pattFill prst="wdUpDiag">
            <a:fgClr>
              <a:schemeClr val="tx1">
                <a:lumMod val="10000"/>
                <a:lumOff val="90000"/>
              </a:schemeClr>
            </a:fgClr>
            <a:bgClr>
              <a:schemeClr val="bg1">
                <a:lumMod val="85000"/>
              </a:schemeClr>
            </a:bgClr>
          </a:pattFill>
        </p:spPr>
        <p:txBody>
          <a:bodyPr anchor="t" anchorCtr="0"/>
          <a:lstStyle>
            <a:lvl1pPr marL="0" indent="0" algn="ctr">
              <a:buNone/>
              <a:defRPr sz="14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69819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Yellow 2row Alt bar bottom">
    <p:spTree>
      <p:nvGrpSpPr>
        <p:cNvPr id="1" name=""/>
        <p:cNvGrpSpPr/>
        <p:nvPr/>
      </p:nvGrpSpPr>
      <p:grpSpPr>
        <a:xfrm>
          <a:off x="0" y="0"/>
          <a:ext cx="0" cy="0"/>
          <a:chOff x="0" y="0"/>
          <a:chExt cx="0" cy="0"/>
        </a:xfrm>
      </p:grpSpPr>
      <p:sp>
        <p:nvSpPr>
          <p:cNvPr id="2" name="Title 1"/>
          <p:cNvSpPr>
            <a:spLocks noGrp="1"/>
          </p:cNvSpPr>
          <p:nvPr>
            <p:ph type="title"/>
          </p:nvPr>
        </p:nvSpPr>
        <p:spPr>
          <a:xfrm>
            <a:off x="666750" y="4308786"/>
            <a:ext cx="4914900" cy="1419680"/>
          </a:xfrm>
          <a:prstGeom prst="rect">
            <a:avLst/>
          </a:prstGeom>
        </p:spPr>
        <p:txBody>
          <a:bodyPr/>
          <a:lstStyle>
            <a:lvl1pPr>
              <a:defRPr b="1">
                <a:solidFill>
                  <a:schemeClr val="accent1"/>
                </a:solidFill>
              </a:defRPr>
            </a:lvl1pPr>
          </a:lstStyle>
          <a:p>
            <a:r>
              <a:rPr lang="en-US"/>
              <a:t>Click to edit Master title style</a:t>
            </a:r>
          </a:p>
        </p:txBody>
      </p:sp>
      <p:sp>
        <p:nvSpPr>
          <p:cNvPr id="3" name="Rectangle 2"/>
          <p:cNvSpPr/>
          <p:nvPr userDrawn="1"/>
        </p:nvSpPr>
        <p:spPr>
          <a:xfrm>
            <a:off x="0" y="6627101"/>
            <a:ext cx="12207240" cy="230899"/>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6" name="Title 1" hidden="1"/>
          <p:cNvSpPr txBox="1">
            <a:spLocks/>
          </p:cNvSpPr>
          <p:nvPr userDrawn="1"/>
        </p:nvSpPr>
        <p:spPr>
          <a:xfrm>
            <a:off x="679455" y="1131539"/>
            <a:ext cx="4902195" cy="1408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D72"/>
                </a:solidFill>
                <a:cs typeface="Arial"/>
              </a:rPr>
              <a:t>Quisque vitae </a:t>
            </a:r>
          </a:p>
          <a:p>
            <a:r>
              <a:rPr lang="en-US" b="1">
                <a:solidFill>
                  <a:srgbClr val="002D72"/>
                </a:solidFill>
                <a:cs typeface="Arial"/>
              </a:rPr>
              <a:t>Crasnec interdum</a:t>
            </a:r>
            <a:endParaRPr lang="en-US" sz="6600" b="1" spc="100">
              <a:solidFill>
                <a:srgbClr val="002D72"/>
              </a:solidFill>
              <a:cs typeface="Arial"/>
            </a:endParaRPr>
          </a:p>
        </p:txBody>
      </p:sp>
      <p:sp>
        <p:nvSpPr>
          <p:cNvPr id="11" name="Text Placeholder 10"/>
          <p:cNvSpPr>
            <a:spLocks noGrp="1"/>
          </p:cNvSpPr>
          <p:nvPr>
            <p:ph type="body" sz="quarter" idx="11" hasCustomPrompt="1"/>
          </p:nvPr>
        </p:nvSpPr>
        <p:spPr>
          <a:xfrm>
            <a:off x="6096001" y="4308787"/>
            <a:ext cx="5405438" cy="1419679"/>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
        <p:nvSpPr>
          <p:cNvPr id="13" name="Content Placeholder 12"/>
          <p:cNvSpPr>
            <a:spLocks noGrp="1"/>
          </p:cNvSpPr>
          <p:nvPr>
            <p:ph sz="quarter" idx="12"/>
          </p:nvPr>
        </p:nvSpPr>
        <p:spPr>
          <a:xfrm>
            <a:off x="0" y="-18850"/>
            <a:ext cx="12192000" cy="3429001"/>
          </a:xfrm>
          <a:prstGeom prst="rect">
            <a:avLst/>
          </a:prstGeom>
          <a:pattFill prst="wdUpDiag">
            <a:fgClr>
              <a:schemeClr val="tx1">
                <a:lumMod val="10000"/>
                <a:lumOff val="90000"/>
              </a:schemeClr>
            </a:fgClr>
            <a:bgClr>
              <a:schemeClr val="bg1">
                <a:lumMod val="85000"/>
              </a:schemeClr>
            </a:bgClr>
          </a:pattFill>
        </p:spPr>
        <p:txBody>
          <a:bodyPr anchor="t" anchorCtr="0"/>
          <a:lstStyle>
            <a:lvl1pPr marL="0" indent="0" algn="ctr">
              <a:buNone/>
              <a:defRPr sz="14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599082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Yellow 2col alt bar left">
    <p:spTree>
      <p:nvGrpSpPr>
        <p:cNvPr id="1" name=""/>
        <p:cNvGrpSpPr/>
        <p:nvPr/>
      </p:nvGrpSpPr>
      <p:grpSpPr>
        <a:xfrm>
          <a:off x="0" y="0"/>
          <a:ext cx="0" cy="0"/>
          <a:chOff x="0" y="0"/>
          <a:chExt cx="0" cy="0"/>
        </a:xfrm>
      </p:grpSpPr>
      <p:sp>
        <p:nvSpPr>
          <p:cNvPr id="2" name="Title 1"/>
          <p:cNvSpPr>
            <a:spLocks noGrp="1"/>
          </p:cNvSpPr>
          <p:nvPr>
            <p:ph type="title"/>
          </p:nvPr>
        </p:nvSpPr>
        <p:spPr>
          <a:xfrm>
            <a:off x="666750" y="1120109"/>
            <a:ext cx="4914900" cy="1419680"/>
          </a:xfrm>
          <a:prstGeom prst="rect">
            <a:avLst/>
          </a:prstGeom>
        </p:spPr>
        <p:txBody>
          <a:bodyPr/>
          <a:lstStyle>
            <a:lvl1pPr>
              <a:defRPr b="1">
                <a:solidFill>
                  <a:schemeClr val="accent1"/>
                </a:solidFill>
              </a:defRPr>
            </a:lvl1pPr>
          </a:lstStyle>
          <a:p>
            <a:r>
              <a:rPr lang="en-US"/>
              <a:t>Click to edit Master title style</a:t>
            </a:r>
          </a:p>
        </p:txBody>
      </p:sp>
      <p:sp>
        <p:nvSpPr>
          <p:cNvPr id="6" name="Title 1" hidden="1"/>
          <p:cNvSpPr txBox="1">
            <a:spLocks/>
          </p:cNvSpPr>
          <p:nvPr userDrawn="1"/>
        </p:nvSpPr>
        <p:spPr>
          <a:xfrm>
            <a:off x="679455" y="1131539"/>
            <a:ext cx="4902195" cy="1408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D72"/>
                </a:solidFill>
                <a:cs typeface="Arial"/>
              </a:rPr>
              <a:t>Quisque vitae </a:t>
            </a:r>
          </a:p>
          <a:p>
            <a:r>
              <a:rPr lang="en-US" b="1">
                <a:solidFill>
                  <a:srgbClr val="002D72"/>
                </a:solidFill>
                <a:cs typeface="Arial"/>
              </a:rPr>
              <a:t>Crasnec interdum</a:t>
            </a:r>
            <a:endParaRPr lang="en-US" sz="6600" b="1" spc="100">
              <a:solidFill>
                <a:srgbClr val="002D72"/>
              </a:solidFill>
              <a:cs typeface="Arial"/>
            </a:endParaRPr>
          </a:p>
        </p:txBody>
      </p:sp>
      <p:sp>
        <p:nvSpPr>
          <p:cNvPr id="11" name="Text Placeholder 10"/>
          <p:cNvSpPr>
            <a:spLocks noGrp="1"/>
          </p:cNvSpPr>
          <p:nvPr>
            <p:ph type="body" sz="quarter" idx="11" hasCustomPrompt="1"/>
          </p:nvPr>
        </p:nvSpPr>
        <p:spPr>
          <a:xfrm>
            <a:off x="666751" y="2762643"/>
            <a:ext cx="4914900" cy="1741624"/>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
        <p:nvSpPr>
          <p:cNvPr id="8" name="Rectangle 7"/>
          <p:cNvSpPr/>
          <p:nvPr userDrawn="1"/>
        </p:nvSpPr>
        <p:spPr>
          <a:xfrm>
            <a:off x="0" y="1"/>
            <a:ext cx="228600" cy="68580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sp>
        <p:nvSpPr>
          <p:cNvPr id="10" name="Content Placeholder 12"/>
          <p:cNvSpPr>
            <a:spLocks noGrp="1"/>
          </p:cNvSpPr>
          <p:nvPr>
            <p:ph sz="quarter" idx="12"/>
          </p:nvPr>
        </p:nvSpPr>
        <p:spPr>
          <a:xfrm>
            <a:off x="6096000" y="-1"/>
            <a:ext cx="6096000" cy="6858001"/>
          </a:xfrm>
          <a:prstGeom prst="rect">
            <a:avLst/>
          </a:prstGeom>
          <a:pattFill prst="wdUpDiag">
            <a:fgClr>
              <a:schemeClr val="tx1">
                <a:lumMod val="10000"/>
                <a:lumOff val="90000"/>
              </a:schemeClr>
            </a:fgClr>
            <a:bgClr>
              <a:schemeClr val="bg1">
                <a:lumMod val="85000"/>
              </a:schemeClr>
            </a:bgClr>
          </a:pattFill>
        </p:spPr>
        <p:txBody>
          <a:bodyPr anchor="t" anchorCtr="0"/>
          <a:lstStyle>
            <a:lvl1pPr marL="0" indent="0" algn="ctr">
              <a:buNone/>
              <a:defRPr sz="14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8076753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72248" y="1120109"/>
            <a:ext cx="4914900" cy="1419680"/>
          </a:xfrm>
          <a:prstGeom prst="rect">
            <a:avLst/>
          </a:prstGeom>
        </p:spPr>
        <p:txBody>
          <a:bodyPr/>
          <a:lstStyle>
            <a:lvl1pPr>
              <a:defRPr b="1">
                <a:solidFill>
                  <a:schemeClr val="accent1"/>
                </a:solidFill>
              </a:defRPr>
            </a:lvl1pPr>
          </a:lstStyle>
          <a:p>
            <a:r>
              <a:rPr lang="en-US"/>
              <a:t>Click to edit Master title style</a:t>
            </a:r>
          </a:p>
        </p:txBody>
      </p:sp>
      <p:sp>
        <p:nvSpPr>
          <p:cNvPr id="6" name="Title 1" hidden="1"/>
          <p:cNvSpPr txBox="1">
            <a:spLocks/>
          </p:cNvSpPr>
          <p:nvPr userDrawn="1"/>
        </p:nvSpPr>
        <p:spPr>
          <a:xfrm>
            <a:off x="679455" y="1131539"/>
            <a:ext cx="4902195" cy="14082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D72"/>
                </a:solidFill>
                <a:cs typeface="Arial"/>
              </a:rPr>
              <a:t>Quisque vitae </a:t>
            </a:r>
          </a:p>
          <a:p>
            <a:r>
              <a:rPr lang="en-US" b="1">
                <a:solidFill>
                  <a:srgbClr val="002D72"/>
                </a:solidFill>
                <a:cs typeface="Arial"/>
              </a:rPr>
              <a:t>Crasnec interdum</a:t>
            </a:r>
            <a:endParaRPr lang="en-US" sz="6600" b="1" spc="100">
              <a:solidFill>
                <a:srgbClr val="002D72"/>
              </a:solidFill>
              <a:cs typeface="Arial"/>
            </a:endParaRPr>
          </a:p>
        </p:txBody>
      </p:sp>
      <p:sp>
        <p:nvSpPr>
          <p:cNvPr id="11" name="Text Placeholder 10"/>
          <p:cNvSpPr>
            <a:spLocks noGrp="1"/>
          </p:cNvSpPr>
          <p:nvPr>
            <p:ph type="body" sz="quarter" idx="11" hasCustomPrompt="1"/>
          </p:nvPr>
        </p:nvSpPr>
        <p:spPr>
          <a:xfrm>
            <a:off x="6572249" y="2762643"/>
            <a:ext cx="4914900" cy="1741624"/>
          </a:xfrm>
          <a:prstGeom prst="rect">
            <a:avLst/>
          </a:prstGeom>
        </p:spPr>
        <p:txBody>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a:lnSpc>
                <a:spcPct val="130000"/>
              </a:lnSpc>
              <a:spcAft>
                <a:spcPts val="1200"/>
              </a:spcAft>
            </a:pPr>
            <a:r>
              <a:rPr lang="en-US" sz="1400" err="1"/>
              <a:t>Ut</a:t>
            </a:r>
            <a:r>
              <a:rPr lang="en-US" sz="1400"/>
              <a:t> </a:t>
            </a:r>
            <a:r>
              <a:rPr lang="en-US" sz="1400" err="1"/>
              <a:t>sagittis</a:t>
            </a:r>
            <a:r>
              <a:rPr lang="en-US" sz="1400"/>
              <a:t> </a:t>
            </a:r>
            <a:r>
              <a:rPr lang="en-US" sz="1400" err="1"/>
              <a:t>turpis</a:t>
            </a:r>
            <a:r>
              <a:rPr lang="en-US" sz="1400"/>
              <a:t> a </a:t>
            </a:r>
            <a:r>
              <a:rPr lang="en-US" sz="1400" err="1"/>
              <a:t>purus</a:t>
            </a:r>
            <a:r>
              <a:rPr lang="en-US" sz="1400"/>
              <a:t> porta </a:t>
            </a:r>
            <a:r>
              <a:rPr lang="en-US" sz="1400" err="1"/>
              <a:t>dignissim</a:t>
            </a:r>
            <a:r>
              <a:rPr lang="en-US" sz="1400"/>
              <a:t>. 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ac </a:t>
            </a:r>
            <a:r>
              <a:rPr lang="en-US" sz="1400" err="1"/>
              <a:t>blandit</a:t>
            </a:r>
            <a:r>
              <a:rPr lang="en-US" sz="1400"/>
              <a:t> </a:t>
            </a:r>
            <a:r>
              <a:rPr lang="en-US" sz="1400" err="1"/>
              <a:t>risus</a:t>
            </a:r>
            <a:r>
              <a:rPr lang="en-US" sz="1400"/>
              <a:t>. </a:t>
            </a:r>
            <a:r>
              <a:rPr lang="en-US" sz="1400" err="1"/>
              <a:t>Cras</a:t>
            </a:r>
            <a:r>
              <a:rPr lang="en-US" sz="1400"/>
              <a:t> </a:t>
            </a:r>
            <a:r>
              <a:rPr lang="en-US" sz="1400" err="1"/>
              <a:t>aliquet</a:t>
            </a:r>
            <a:r>
              <a:rPr lang="en-US" sz="1400"/>
              <a:t> </a:t>
            </a:r>
            <a:r>
              <a:rPr lang="en-US" sz="1400" err="1"/>
              <a:t>tortor</a:t>
            </a:r>
            <a:r>
              <a:rPr lang="en-US" sz="1400"/>
              <a:t> sit </a:t>
            </a:r>
            <a:r>
              <a:rPr lang="en-US" sz="1400" err="1"/>
              <a:t>amet</a:t>
            </a:r>
            <a:r>
              <a:rPr lang="en-US" sz="1400"/>
              <a:t> </a:t>
            </a:r>
            <a:r>
              <a:rPr lang="en-US" sz="1400" err="1"/>
              <a:t>varius</a:t>
            </a:r>
            <a:r>
              <a:rPr lang="en-US" sz="1400"/>
              <a:t> </a:t>
            </a:r>
            <a:r>
              <a:rPr lang="en-US" sz="1400" err="1"/>
              <a:t>fermentum</a:t>
            </a:r>
            <a:r>
              <a:rPr lang="en-US" sz="1400"/>
              <a:t>. </a:t>
            </a:r>
            <a:r>
              <a:rPr lang="en-US" sz="1400" err="1"/>
              <a:t>Cras</a:t>
            </a:r>
            <a:r>
              <a:rPr lang="en-US" sz="1400"/>
              <a:t> </a:t>
            </a:r>
            <a:r>
              <a:rPr lang="en-US" sz="1400" err="1"/>
              <a:t>nec</a:t>
            </a:r>
            <a:r>
              <a:rPr lang="en-US" sz="1400"/>
              <a:t> </a:t>
            </a:r>
            <a:r>
              <a:rPr lang="en-US" sz="1400" err="1"/>
              <a:t>interdum</a:t>
            </a:r>
            <a:r>
              <a:rPr lang="en-US" sz="1400"/>
              <a:t> </a:t>
            </a:r>
            <a:r>
              <a:rPr lang="en-US" sz="1400" err="1"/>
              <a:t>nibh</a:t>
            </a:r>
            <a:r>
              <a:rPr lang="en-US" sz="1400"/>
              <a:t>, </a:t>
            </a:r>
            <a:r>
              <a:rPr lang="en-US" sz="1400" err="1"/>
              <a:t>ut</a:t>
            </a:r>
            <a:r>
              <a:rPr lang="en-US" sz="1400"/>
              <a:t> </a:t>
            </a:r>
            <a:r>
              <a:rPr lang="en-US" sz="1400" err="1"/>
              <a:t>facilisis</a:t>
            </a:r>
            <a:r>
              <a:rPr lang="en-US" sz="1400"/>
              <a:t> </a:t>
            </a:r>
            <a:r>
              <a:rPr lang="en-US" sz="1400" err="1"/>
              <a:t>purus</a:t>
            </a:r>
            <a:r>
              <a:rPr lang="en-US" sz="1400"/>
              <a:t>. </a:t>
            </a:r>
            <a:r>
              <a:rPr lang="en-US" sz="1400" err="1"/>
              <a:t>Donec</a:t>
            </a:r>
            <a:r>
              <a:rPr lang="en-US" sz="1400"/>
              <a:t> in </a:t>
            </a:r>
            <a:r>
              <a:rPr lang="en-US" sz="1400" err="1"/>
              <a:t>enim</a:t>
            </a:r>
            <a:r>
              <a:rPr lang="en-US" sz="1400"/>
              <a:t> </a:t>
            </a:r>
            <a:r>
              <a:rPr lang="en-US" sz="1400" err="1"/>
              <a:t>metus</a:t>
            </a:r>
            <a:r>
              <a:rPr lang="en-US" sz="1400"/>
              <a:t>. </a:t>
            </a:r>
            <a:r>
              <a:rPr lang="en-US" sz="1400" err="1"/>
              <a:t>Sed</a:t>
            </a:r>
            <a:r>
              <a:rPr lang="en-US" sz="1400"/>
              <a:t> </a:t>
            </a:r>
            <a:r>
              <a:rPr lang="en-US" sz="1400" err="1"/>
              <a:t>ultricies</a:t>
            </a:r>
            <a:r>
              <a:rPr lang="en-US" sz="1400"/>
              <a:t> </a:t>
            </a:r>
            <a:r>
              <a:rPr lang="en-US" sz="1400" err="1"/>
              <a:t>vestibulum</a:t>
            </a:r>
            <a:r>
              <a:rPr lang="en-US" sz="1400"/>
              <a:t> </a:t>
            </a:r>
            <a:r>
              <a:rPr lang="en-US" sz="1400" err="1"/>
              <a:t>purus</a:t>
            </a:r>
            <a:r>
              <a:rPr lang="en-US" sz="1400"/>
              <a:t> id </a:t>
            </a:r>
            <a:r>
              <a:rPr lang="en-US" sz="1400" err="1"/>
              <a:t>iaculis</a:t>
            </a:r>
            <a:r>
              <a:rPr lang="en-US" sz="1400"/>
              <a:t>. Nunc </a:t>
            </a:r>
            <a:r>
              <a:rPr lang="en-US" sz="1400" err="1"/>
              <a:t>scelerisque</a:t>
            </a:r>
            <a:r>
              <a:rPr lang="en-US" sz="1400"/>
              <a:t> </a:t>
            </a:r>
            <a:r>
              <a:rPr lang="en-US" sz="1400" err="1"/>
              <a:t>vulputate</a:t>
            </a:r>
            <a:r>
              <a:rPr lang="en-US" sz="1400"/>
              <a:t> </a:t>
            </a:r>
            <a:r>
              <a:rPr lang="en-US" sz="1400" err="1"/>
              <a:t>est</a:t>
            </a:r>
            <a:r>
              <a:rPr lang="en-US" sz="1400"/>
              <a:t> id </a:t>
            </a:r>
            <a:r>
              <a:rPr lang="en-US" sz="1400" err="1"/>
              <a:t>varius</a:t>
            </a:r>
            <a:r>
              <a:rPr lang="en-US" sz="1400"/>
              <a:t>.</a:t>
            </a:r>
          </a:p>
        </p:txBody>
      </p:sp>
      <p:sp>
        <p:nvSpPr>
          <p:cNvPr id="8" name="Rectangle 7"/>
          <p:cNvSpPr/>
          <p:nvPr userDrawn="1"/>
        </p:nvSpPr>
        <p:spPr>
          <a:xfrm>
            <a:off x="11963400" y="1"/>
            <a:ext cx="228600" cy="68580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sp>
        <p:nvSpPr>
          <p:cNvPr id="10" name="Content Placeholder 12"/>
          <p:cNvSpPr>
            <a:spLocks noGrp="1"/>
          </p:cNvSpPr>
          <p:nvPr>
            <p:ph sz="quarter" idx="12"/>
          </p:nvPr>
        </p:nvSpPr>
        <p:spPr>
          <a:xfrm>
            <a:off x="0" y="-1"/>
            <a:ext cx="6096000" cy="6858001"/>
          </a:xfrm>
          <a:prstGeom prst="rect">
            <a:avLst/>
          </a:prstGeom>
          <a:pattFill prst="wdUpDiag">
            <a:fgClr>
              <a:schemeClr val="tx1">
                <a:lumMod val="10000"/>
                <a:lumOff val="90000"/>
              </a:schemeClr>
            </a:fgClr>
            <a:bgClr>
              <a:schemeClr val="bg1">
                <a:lumMod val="85000"/>
              </a:schemeClr>
            </a:bgClr>
          </a:pattFill>
        </p:spPr>
        <p:txBody>
          <a:bodyPr anchor="t" anchorCtr="0"/>
          <a:lstStyle>
            <a:lvl1pPr marL="0" indent="0" algn="ctr">
              <a:buNone/>
              <a:defRPr sz="14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147843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Yellow 1col content bottom bar">
    <p:spTree>
      <p:nvGrpSpPr>
        <p:cNvPr id="1" name=""/>
        <p:cNvGrpSpPr/>
        <p:nvPr/>
      </p:nvGrpSpPr>
      <p:grpSpPr>
        <a:xfrm>
          <a:off x="0" y="0"/>
          <a:ext cx="0" cy="0"/>
          <a:chOff x="0" y="0"/>
          <a:chExt cx="0" cy="0"/>
        </a:xfrm>
      </p:grpSpPr>
      <p:sp>
        <p:nvSpPr>
          <p:cNvPr id="2" name="Title 1"/>
          <p:cNvSpPr>
            <a:spLocks noGrp="1"/>
          </p:cNvSpPr>
          <p:nvPr>
            <p:ph type="title"/>
          </p:nvPr>
        </p:nvSpPr>
        <p:spPr>
          <a:xfrm>
            <a:off x="666750" y="450850"/>
            <a:ext cx="10515600" cy="777875"/>
          </a:xfrm>
          <a:prstGeom prst="rect">
            <a:avLst/>
          </a:prstGeom>
        </p:spPr>
        <p:txBody>
          <a:bodyPr/>
          <a:lstStyle>
            <a:lvl1pPr algn="l">
              <a:defRPr b="1">
                <a:solidFill>
                  <a:schemeClr val="accent1"/>
                </a:solidFill>
              </a:defRPr>
            </a:lvl1pPr>
          </a:lstStyle>
          <a:p>
            <a:r>
              <a:rPr lang="en-US"/>
              <a:t>Click to edit Master title style</a:t>
            </a:r>
          </a:p>
        </p:txBody>
      </p:sp>
      <p:sp>
        <p:nvSpPr>
          <p:cNvPr id="3" name="Rectangle 2"/>
          <p:cNvSpPr/>
          <p:nvPr userDrawn="1"/>
        </p:nvSpPr>
        <p:spPr>
          <a:xfrm>
            <a:off x="0" y="6627101"/>
            <a:ext cx="12207240" cy="230899"/>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13" name="Content Placeholder 12"/>
          <p:cNvSpPr>
            <a:spLocks noGrp="1"/>
          </p:cNvSpPr>
          <p:nvPr>
            <p:ph sz="quarter" idx="12"/>
          </p:nvPr>
        </p:nvSpPr>
        <p:spPr>
          <a:xfrm>
            <a:off x="666751" y="1500554"/>
            <a:ext cx="10515600" cy="4759569"/>
          </a:xfrm>
          <a:prstGeom prst="rect">
            <a:avLst/>
          </a:prstGeom>
          <a:pattFill prst="wdUpDiag">
            <a:fgClr>
              <a:schemeClr val="tx1">
                <a:lumMod val="10000"/>
                <a:lumOff val="90000"/>
              </a:schemeClr>
            </a:fgClr>
            <a:bgClr>
              <a:schemeClr val="bg1">
                <a:lumMod val="85000"/>
              </a:schemeClr>
            </a:bgClr>
          </a:pattFill>
        </p:spPr>
        <p:txBody>
          <a:bodyPr anchor="b" anchorCtr="0"/>
          <a:lstStyle>
            <a:lvl1pPr marL="0" indent="0" algn="ctr">
              <a:buNone/>
              <a:defRPr sz="10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3835706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Yellow 3col content/text top bar">
    <p:spTree>
      <p:nvGrpSpPr>
        <p:cNvPr id="1" name=""/>
        <p:cNvGrpSpPr/>
        <p:nvPr/>
      </p:nvGrpSpPr>
      <p:grpSpPr>
        <a:xfrm>
          <a:off x="0" y="0"/>
          <a:ext cx="0" cy="0"/>
          <a:chOff x="0" y="0"/>
          <a:chExt cx="0" cy="0"/>
        </a:xfrm>
      </p:grpSpPr>
      <p:sp>
        <p:nvSpPr>
          <p:cNvPr id="2" name="Title 1"/>
          <p:cNvSpPr>
            <a:spLocks noGrp="1"/>
          </p:cNvSpPr>
          <p:nvPr>
            <p:ph type="title"/>
          </p:nvPr>
        </p:nvSpPr>
        <p:spPr>
          <a:xfrm>
            <a:off x="666750" y="768580"/>
            <a:ext cx="10515600" cy="777875"/>
          </a:xfrm>
          <a:prstGeom prst="rect">
            <a:avLst/>
          </a:prstGeom>
        </p:spPr>
        <p:txBody>
          <a:bodyPr/>
          <a:lstStyle>
            <a:lvl1pPr>
              <a:defRPr b="1">
                <a:solidFill>
                  <a:schemeClr val="accent1"/>
                </a:solidFill>
              </a:defRPr>
            </a:lvl1pPr>
          </a:lstStyle>
          <a:p>
            <a:r>
              <a:rPr lang="en-US"/>
              <a:t>Click to edit Master title style</a:t>
            </a:r>
          </a:p>
        </p:txBody>
      </p:sp>
      <p:sp>
        <p:nvSpPr>
          <p:cNvPr id="3" name="Rectangle 2"/>
          <p:cNvSpPr/>
          <p:nvPr userDrawn="1"/>
        </p:nvSpPr>
        <p:spPr>
          <a:xfrm>
            <a:off x="0" y="0"/>
            <a:ext cx="12207240" cy="230899"/>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
        <p:nvSpPr>
          <p:cNvPr id="4" name="Text Placeholder 4"/>
          <p:cNvSpPr>
            <a:spLocks noGrp="1"/>
          </p:cNvSpPr>
          <p:nvPr>
            <p:ph type="body" sz="quarter" idx="10" hasCustomPrompt="1"/>
          </p:nvPr>
        </p:nvSpPr>
        <p:spPr>
          <a:xfrm>
            <a:off x="666751" y="4247214"/>
            <a:ext cx="2828925" cy="1140203"/>
          </a:xfrm>
          <a:prstGeom prst="rect">
            <a:avLst/>
          </a:prstGeom>
        </p:spPr>
        <p:txBody>
          <a:bodyPr/>
          <a:lstStyle>
            <a:lvl1pPr marL="0" indent="0" algn="ctr">
              <a:buNone/>
              <a:defRPr sz="1800" b="0" baseline="0"/>
            </a:lvl1pPr>
            <a:lvl2pPr marL="457200" indent="0">
              <a:buNone/>
              <a:defRPr sz="1600"/>
            </a:lvl2pPr>
            <a:lvl3pPr marL="914400" indent="0">
              <a:buNone/>
              <a:defRPr sz="1600"/>
            </a:lvl3pPr>
            <a:lvl4pPr marL="1371600" indent="0">
              <a:buNone/>
              <a:defRPr sz="1600"/>
            </a:lvl4pPr>
            <a:lvl5pPr marL="1828800" indent="0">
              <a:buNone/>
              <a:defRPr sz="1600"/>
            </a:lvl5pPr>
          </a:lstStyle>
          <a:p>
            <a:pPr algn="ctr">
              <a:lnSpc>
                <a:spcPct val="120000"/>
              </a:lnSpc>
              <a:spcAft>
                <a:spcPts val="600"/>
              </a:spcAft>
            </a:pPr>
            <a:r>
              <a:rPr lang="en-US" b="1"/>
              <a:t>Lorem Ipsum</a:t>
            </a:r>
            <a:br>
              <a:rPr lang="en-US" b="1"/>
            </a:br>
            <a:r>
              <a:rPr lang="en-US" sz="1200" err="1"/>
              <a:t>Ut</a:t>
            </a:r>
            <a:r>
              <a:rPr lang="en-US" sz="1200"/>
              <a:t> </a:t>
            </a:r>
            <a:r>
              <a:rPr lang="en-US" sz="1200" err="1"/>
              <a:t>sagittis</a:t>
            </a:r>
            <a:r>
              <a:rPr lang="en-US" sz="1200"/>
              <a:t> </a:t>
            </a:r>
            <a:r>
              <a:rPr lang="en-US" sz="1200" err="1"/>
              <a:t>turpis</a:t>
            </a:r>
            <a:r>
              <a:rPr lang="en-US" sz="1200"/>
              <a:t> a </a:t>
            </a:r>
            <a:r>
              <a:rPr lang="en-US" sz="1200" err="1"/>
              <a:t>purus</a:t>
            </a:r>
            <a:r>
              <a:rPr lang="en-US" sz="1200"/>
              <a:t> porta dig </a:t>
            </a:r>
            <a:r>
              <a:rPr lang="en-US" sz="1200" err="1"/>
              <a:t>nissim</a:t>
            </a:r>
            <a:r>
              <a:rPr lang="en-US" sz="1200"/>
              <a:t>. 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a:t>
            </a:r>
          </a:p>
          <a:p>
            <a:pPr lvl="0"/>
            <a:endParaRPr lang="en-US"/>
          </a:p>
        </p:txBody>
      </p:sp>
      <p:sp>
        <p:nvSpPr>
          <p:cNvPr id="5" name="Text Placeholder 4"/>
          <p:cNvSpPr>
            <a:spLocks noGrp="1"/>
          </p:cNvSpPr>
          <p:nvPr>
            <p:ph type="body" sz="quarter" idx="11" hasCustomPrompt="1"/>
          </p:nvPr>
        </p:nvSpPr>
        <p:spPr>
          <a:xfrm>
            <a:off x="4592516" y="4247213"/>
            <a:ext cx="2828925" cy="1140203"/>
          </a:xfrm>
          <a:prstGeom prst="rect">
            <a:avLst/>
          </a:prstGeom>
        </p:spPr>
        <p:txBody>
          <a:bodyPr/>
          <a:lstStyle>
            <a:lvl1pPr marL="0" indent="0" algn="ctr">
              <a:buNone/>
              <a:defRPr sz="1800" b="0" baseline="0"/>
            </a:lvl1pPr>
            <a:lvl2pPr marL="457200" indent="0">
              <a:buNone/>
              <a:defRPr sz="1600"/>
            </a:lvl2pPr>
            <a:lvl3pPr marL="914400" indent="0">
              <a:buNone/>
              <a:defRPr sz="1600"/>
            </a:lvl3pPr>
            <a:lvl4pPr marL="1371600" indent="0">
              <a:buNone/>
              <a:defRPr sz="1600"/>
            </a:lvl4pPr>
            <a:lvl5pPr marL="1828800" indent="0">
              <a:buNone/>
              <a:defRPr sz="1600"/>
            </a:lvl5pPr>
          </a:lstStyle>
          <a:p>
            <a:pPr algn="ctr">
              <a:lnSpc>
                <a:spcPct val="120000"/>
              </a:lnSpc>
              <a:spcAft>
                <a:spcPts val="600"/>
              </a:spcAft>
            </a:pPr>
            <a:r>
              <a:rPr lang="en-US" b="1"/>
              <a:t>Lorem Ipsum</a:t>
            </a:r>
            <a:br>
              <a:rPr lang="en-US" b="1"/>
            </a:br>
            <a:r>
              <a:rPr lang="en-US" sz="1200" err="1"/>
              <a:t>Ut</a:t>
            </a:r>
            <a:r>
              <a:rPr lang="en-US" sz="1200"/>
              <a:t> </a:t>
            </a:r>
            <a:r>
              <a:rPr lang="en-US" sz="1200" err="1"/>
              <a:t>sagittis</a:t>
            </a:r>
            <a:r>
              <a:rPr lang="en-US" sz="1200"/>
              <a:t> </a:t>
            </a:r>
            <a:r>
              <a:rPr lang="en-US" sz="1200" err="1"/>
              <a:t>turpis</a:t>
            </a:r>
            <a:r>
              <a:rPr lang="en-US" sz="1200"/>
              <a:t> a </a:t>
            </a:r>
            <a:r>
              <a:rPr lang="en-US" sz="1200" err="1"/>
              <a:t>purus</a:t>
            </a:r>
            <a:r>
              <a:rPr lang="en-US" sz="1200"/>
              <a:t> porta dig </a:t>
            </a:r>
            <a:r>
              <a:rPr lang="en-US" sz="1200" err="1"/>
              <a:t>nissim</a:t>
            </a:r>
            <a:r>
              <a:rPr lang="en-US" sz="1200"/>
              <a:t>. 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a:t>
            </a:r>
          </a:p>
          <a:p>
            <a:pPr lvl="0"/>
            <a:endParaRPr lang="en-US"/>
          </a:p>
        </p:txBody>
      </p:sp>
      <p:sp>
        <p:nvSpPr>
          <p:cNvPr id="6" name="Text Placeholder 4"/>
          <p:cNvSpPr>
            <a:spLocks noGrp="1"/>
          </p:cNvSpPr>
          <p:nvPr>
            <p:ph type="body" sz="quarter" idx="12" hasCustomPrompt="1"/>
          </p:nvPr>
        </p:nvSpPr>
        <p:spPr>
          <a:xfrm>
            <a:off x="8353425" y="4247214"/>
            <a:ext cx="2828925" cy="1140203"/>
          </a:xfrm>
          <a:prstGeom prst="rect">
            <a:avLst/>
          </a:prstGeom>
        </p:spPr>
        <p:txBody>
          <a:bodyPr/>
          <a:lstStyle>
            <a:lvl1pPr marL="0" indent="0" algn="ctr">
              <a:buNone/>
              <a:defRPr sz="1800" b="0" baseline="0"/>
            </a:lvl1pPr>
            <a:lvl2pPr marL="457200" indent="0">
              <a:buNone/>
              <a:defRPr sz="1600"/>
            </a:lvl2pPr>
            <a:lvl3pPr marL="914400" indent="0">
              <a:buNone/>
              <a:defRPr sz="1600"/>
            </a:lvl3pPr>
            <a:lvl4pPr marL="1371600" indent="0">
              <a:buNone/>
              <a:defRPr sz="1600"/>
            </a:lvl4pPr>
            <a:lvl5pPr marL="1828800" indent="0">
              <a:buNone/>
              <a:defRPr sz="1600"/>
            </a:lvl5pPr>
          </a:lstStyle>
          <a:p>
            <a:pPr algn="ctr">
              <a:lnSpc>
                <a:spcPct val="120000"/>
              </a:lnSpc>
              <a:spcAft>
                <a:spcPts val="600"/>
              </a:spcAft>
            </a:pPr>
            <a:r>
              <a:rPr lang="en-US" b="1"/>
              <a:t>Lorem Ipsum</a:t>
            </a:r>
            <a:br>
              <a:rPr lang="en-US" b="1"/>
            </a:br>
            <a:r>
              <a:rPr lang="en-US" sz="1200" err="1"/>
              <a:t>Ut</a:t>
            </a:r>
            <a:r>
              <a:rPr lang="en-US" sz="1200"/>
              <a:t> </a:t>
            </a:r>
            <a:r>
              <a:rPr lang="en-US" sz="1200" err="1"/>
              <a:t>sagittis</a:t>
            </a:r>
            <a:r>
              <a:rPr lang="en-US" sz="1200"/>
              <a:t> </a:t>
            </a:r>
            <a:r>
              <a:rPr lang="en-US" sz="1200" err="1"/>
              <a:t>turpis</a:t>
            </a:r>
            <a:r>
              <a:rPr lang="en-US" sz="1200"/>
              <a:t> a </a:t>
            </a:r>
            <a:r>
              <a:rPr lang="en-US" sz="1200" err="1"/>
              <a:t>purus</a:t>
            </a:r>
            <a:r>
              <a:rPr lang="en-US" sz="1200"/>
              <a:t> porta dig </a:t>
            </a:r>
            <a:r>
              <a:rPr lang="en-US" sz="1200" err="1"/>
              <a:t>nissim</a:t>
            </a:r>
            <a:r>
              <a:rPr lang="en-US" sz="1200"/>
              <a:t>. 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a:t>
            </a:r>
          </a:p>
          <a:p>
            <a:pPr lvl="0"/>
            <a:endParaRPr lang="en-US"/>
          </a:p>
        </p:txBody>
      </p:sp>
      <p:sp>
        <p:nvSpPr>
          <p:cNvPr id="7" name="Content Placeholder 12"/>
          <p:cNvSpPr>
            <a:spLocks noGrp="1"/>
          </p:cNvSpPr>
          <p:nvPr>
            <p:ph sz="quarter" idx="13"/>
          </p:nvPr>
        </p:nvSpPr>
        <p:spPr>
          <a:xfrm>
            <a:off x="666750" y="2297721"/>
            <a:ext cx="2828925" cy="1949491"/>
          </a:xfrm>
          <a:prstGeom prst="rect">
            <a:avLst/>
          </a:prstGeom>
          <a:pattFill prst="wdUpDiag">
            <a:fgClr>
              <a:schemeClr val="tx1">
                <a:lumMod val="10000"/>
                <a:lumOff val="90000"/>
              </a:schemeClr>
            </a:fgClr>
            <a:bgClr>
              <a:schemeClr val="bg1">
                <a:lumMod val="85000"/>
              </a:schemeClr>
            </a:bgClr>
          </a:pattFill>
        </p:spPr>
        <p:txBody>
          <a:bodyPr anchor="b" anchorCtr="0"/>
          <a:lstStyle>
            <a:lvl1pPr marL="0" indent="0" algn="ctr">
              <a:buNone/>
              <a:defRPr sz="10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
        <p:nvSpPr>
          <p:cNvPr id="10" name="Content Placeholder 12"/>
          <p:cNvSpPr>
            <a:spLocks noGrp="1"/>
          </p:cNvSpPr>
          <p:nvPr>
            <p:ph sz="quarter" idx="14"/>
          </p:nvPr>
        </p:nvSpPr>
        <p:spPr>
          <a:xfrm>
            <a:off x="4592516" y="2297721"/>
            <a:ext cx="2828925" cy="1949491"/>
          </a:xfrm>
          <a:prstGeom prst="rect">
            <a:avLst/>
          </a:prstGeom>
          <a:pattFill prst="wdUpDiag">
            <a:fgClr>
              <a:schemeClr val="tx1">
                <a:lumMod val="10000"/>
                <a:lumOff val="90000"/>
              </a:schemeClr>
            </a:fgClr>
            <a:bgClr>
              <a:schemeClr val="bg1">
                <a:lumMod val="85000"/>
              </a:schemeClr>
            </a:bgClr>
          </a:pattFill>
        </p:spPr>
        <p:txBody>
          <a:bodyPr anchor="b" anchorCtr="0"/>
          <a:lstStyle>
            <a:lvl1pPr marL="0" indent="0" algn="ctr">
              <a:buNone/>
              <a:defRPr sz="10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
        <p:nvSpPr>
          <p:cNvPr id="11" name="Content Placeholder 12"/>
          <p:cNvSpPr>
            <a:spLocks noGrp="1"/>
          </p:cNvSpPr>
          <p:nvPr>
            <p:ph sz="quarter" idx="15"/>
          </p:nvPr>
        </p:nvSpPr>
        <p:spPr>
          <a:xfrm>
            <a:off x="8353425" y="2297723"/>
            <a:ext cx="2828925" cy="1949491"/>
          </a:xfrm>
          <a:prstGeom prst="rect">
            <a:avLst/>
          </a:prstGeom>
          <a:pattFill prst="wdUpDiag">
            <a:fgClr>
              <a:schemeClr val="tx1">
                <a:lumMod val="10000"/>
                <a:lumOff val="90000"/>
              </a:schemeClr>
            </a:fgClr>
            <a:bgClr>
              <a:schemeClr val="bg1">
                <a:lumMod val="85000"/>
              </a:schemeClr>
            </a:bgClr>
          </a:pattFill>
        </p:spPr>
        <p:txBody>
          <a:bodyPr anchor="b" anchorCtr="0"/>
          <a:lstStyle>
            <a:lvl1pPr marL="0" indent="0" algn="ctr">
              <a:buNone/>
              <a:defRPr sz="1000" baseline="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a:p>
            <a:endParaRPr lang="en-US"/>
          </a:p>
          <a:p>
            <a:r>
              <a:rPr lang="en-US"/>
              <a:t>UPLOAD, DRAG, OR INSERT OBJECT HERE</a:t>
            </a:r>
          </a:p>
        </p:txBody>
      </p:sp>
    </p:spTree>
    <p:extLst>
      <p:ext uri="{BB962C8B-B14F-4D97-AF65-F5344CB8AC3E}">
        <p14:creationId xmlns:p14="http://schemas.microsoft.com/office/powerpoint/2010/main" val="42844519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nd Plate">
    <p:spTree>
      <p:nvGrpSpPr>
        <p:cNvPr id="1" name=""/>
        <p:cNvGrpSpPr/>
        <p:nvPr/>
      </p:nvGrpSpPr>
      <p:grpSpPr>
        <a:xfrm>
          <a:off x="0" y="0"/>
          <a:ext cx="0" cy="0"/>
          <a:chOff x="0" y="0"/>
          <a:chExt cx="0" cy="0"/>
        </a:xfrm>
      </p:grpSpPr>
      <p:grpSp>
        <p:nvGrpSpPr>
          <p:cNvPr id="3" name="Group 2"/>
          <p:cNvGrpSpPr/>
          <p:nvPr userDrawn="1"/>
        </p:nvGrpSpPr>
        <p:grpSpPr>
          <a:xfrm>
            <a:off x="4252457" y="1788947"/>
            <a:ext cx="3300258" cy="1552129"/>
            <a:chOff x="1883569" y="3118646"/>
            <a:chExt cx="989013" cy="465138"/>
          </a:xfrm>
        </p:grpSpPr>
        <p:sp>
          <p:nvSpPr>
            <p:cNvPr id="4" name="Freeform 20"/>
            <p:cNvSpPr>
              <a:spLocks/>
            </p:cNvSpPr>
            <p:nvPr/>
          </p:nvSpPr>
          <p:spPr bwMode="auto">
            <a:xfrm>
              <a:off x="1923257" y="3118646"/>
              <a:ext cx="406400" cy="153988"/>
            </a:xfrm>
            <a:custGeom>
              <a:avLst/>
              <a:gdLst>
                <a:gd name="T0" fmla="*/ 311 w 536"/>
                <a:gd name="T1" fmla="*/ 163 h 202"/>
                <a:gd name="T2" fmla="*/ 73 w 536"/>
                <a:gd name="T3" fmla="*/ 93 h 202"/>
                <a:gd name="T4" fmla="*/ 0 w 536"/>
                <a:gd name="T5" fmla="*/ 115 h 202"/>
                <a:gd name="T6" fmla="*/ 263 w 536"/>
                <a:gd name="T7" fmla="*/ 0 h 202"/>
                <a:gd name="T8" fmla="*/ 536 w 536"/>
                <a:gd name="T9" fmla="*/ 202 h 202"/>
                <a:gd name="T10" fmla="*/ 321 w 536"/>
                <a:gd name="T11" fmla="*/ 202 h 202"/>
                <a:gd name="T12" fmla="*/ 311 w 536"/>
                <a:gd name="T13" fmla="*/ 163 h 202"/>
              </a:gdLst>
              <a:ahLst/>
              <a:cxnLst>
                <a:cxn ang="0">
                  <a:pos x="T0" y="T1"/>
                </a:cxn>
                <a:cxn ang="0">
                  <a:pos x="T2" y="T3"/>
                </a:cxn>
                <a:cxn ang="0">
                  <a:pos x="T4" y="T5"/>
                </a:cxn>
                <a:cxn ang="0">
                  <a:pos x="T6" y="T7"/>
                </a:cxn>
                <a:cxn ang="0">
                  <a:pos x="T8" y="T9"/>
                </a:cxn>
                <a:cxn ang="0">
                  <a:pos x="T10" y="T11"/>
                </a:cxn>
                <a:cxn ang="0">
                  <a:pos x="T12" y="T13"/>
                </a:cxn>
              </a:cxnLst>
              <a:rect l="0" t="0" r="r" b="b"/>
              <a:pathLst>
                <a:path w="536" h="202">
                  <a:moveTo>
                    <a:pt x="311" y="163"/>
                  </a:moveTo>
                  <a:cubicBezTo>
                    <a:pt x="270" y="91"/>
                    <a:pt x="187" y="75"/>
                    <a:pt x="73" y="93"/>
                  </a:cubicBezTo>
                  <a:cubicBezTo>
                    <a:pt x="48" y="97"/>
                    <a:pt x="23" y="104"/>
                    <a:pt x="0" y="115"/>
                  </a:cubicBezTo>
                  <a:cubicBezTo>
                    <a:pt x="50" y="43"/>
                    <a:pt x="138" y="0"/>
                    <a:pt x="263" y="0"/>
                  </a:cubicBezTo>
                  <a:cubicBezTo>
                    <a:pt x="440" y="0"/>
                    <a:pt x="533" y="66"/>
                    <a:pt x="536" y="202"/>
                  </a:cubicBezTo>
                  <a:lnTo>
                    <a:pt x="321" y="202"/>
                  </a:lnTo>
                  <a:cubicBezTo>
                    <a:pt x="319" y="188"/>
                    <a:pt x="316" y="175"/>
                    <a:pt x="311" y="16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5" name="Freeform 21"/>
            <p:cNvSpPr>
              <a:spLocks/>
            </p:cNvSpPr>
            <p:nvPr/>
          </p:nvSpPr>
          <p:spPr bwMode="auto">
            <a:xfrm>
              <a:off x="2070894" y="3323434"/>
              <a:ext cx="265113" cy="260350"/>
            </a:xfrm>
            <a:custGeom>
              <a:avLst/>
              <a:gdLst>
                <a:gd name="T0" fmla="*/ 0 w 351"/>
                <a:gd name="T1" fmla="*/ 152 h 340"/>
                <a:gd name="T2" fmla="*/ 5 w 351"/>
                <a:gd name="T3" fmla="*/ 161 h 340"/>
                <a:gd name="T4" fmla="*/ 70 w 351"/>
                <a:gd name="T5" fmla="*/ 195 h 340"/>
                <a:gd name="T6" fmla="*/ 131 w 351"/>
                <a:gd name="T7" fmla="*/ 182 h 340"/>
                <a:gd name="T8" fmla="*/ 131 w 351"/>
                <a:gd name="T9" fmla="*/ 113 h 340"/>
                <a:gd name="T10" fmla="*/ 53 w 351"/>
                <a:gd name="T11" fmla="*/ 113 h 340"/>
                <a:gd name="T12" fmla="*/ 53 w 351"/>
                <a:gd name="T13" fmla="*/ 0 h 340"/>
                <a:gd name="T14" fmla="*/ 351 w 351"/>
                <a:gd name="T15" fmla="*/ 0 h 340"/>
                <a:gd name="T16" fmla="*/ 351 w 351"/>
                <a:gd name="T17" fmla="*/ 302 h 340"/>
                <a:gd name="T18" fmla="*/ 110 w 351"/>
                <a:gd name="T19" fmla="*/ 340 h 340"/>
                <a:gd name="T20" fmla="*/ 1 w 351"/>
                <a:gd name="T21" fmla="*/ 158 h 340"/>
                <a:gd name="T22" fmla="*/ 0 w 351"/>
                <a:gd name="T23" fmla="*/ 15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40">
                  <a:moveTo>
                    <a:pt x="0" y="152"/>
                  </a:moveTo>
                  <a:cubicBezTo>
                    <a:pt x="2" y="156"/>
                    <a:pt x="3" y="159"/>
                    <a:pt x="5" y="161"/>
                  </a:cubicBezTo>
                  <a:cubicBezTo>
                    <a:pt x="18" y="184"/>
                    <a:pt x="44" y="197"/>
                    <a:pt x="70" y="195"/>
                  </a:cubicBezTo>
                  <a:cubicBezTo>
                    <a:pt x="91" y="195"/>
                    <a:pt x="112" y="191"/>
                    <a:pt x="131" y="182"/>
                  </a:cubicBezTo>
                  <a:lnTo>
                    <a:pt x="131" y="113"/>
                  </a:lnTo>
                  <a:lnTo>
                    <a:pt x="53" y="113"/>
                  </a:lnTo>
                  <a:lnTo>
                    <a:pt x="53" y="0"/>
                  </a:lnTo>
                  <a:lnTo>
                    <a:pt x="351" y="0"/>
                  </a:lnTo>
                  <a:lnTo>
                    <a:pt x="351" y="302"/>
                  </a:lnTo>
                  <a:cubicBezTo>
                    <a:pt x="272" y="322"/>
                    <a:pt x="191" y="334"/>
                    <a:pt x="110" y="340"/>
                  </a:cubicBezTo>
                  <a:cubicBezTo>
                    <a:pt x="45" y="296"/>
                    <a:pt x="17" y="238"/>
                    <a:pt x="1" y="158"/>
                  </a:cubicBezTo>
                  <a:cubicBezTo>
                    <a:pt x="1" y="155"/>
                    <a:pt x="0" y="152"/>
                    <a:pt x="0" y="152"/>
                  </a:cubicBezTo>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6" name="Freeform 22"/>
            <p:cNvSpPr>
              <a:spLocks noEditPoints="1"/>
            </p:cNvSpPr>
            <p:nvPr/>
          </p:nvSpPr>
          <p:spPr bwMode="auto">
            <a:xfrm>
              <a:off x="1883569" y="3193259"/>
              <a:ext cx="269875" cy="388938"/>
            </a:xfrm>
            <a:custGeom>
              <a:avLst/>
              <a:gdLst>
                <a:gd name="T0" fmla="*/ 161 w 355"/>
                <a:gd name="T1" fmla="*/ 250 h 508"/>
                <a:gd name="T2" fmla="*/ 202 w 355"/>
                <a:gd name="T3" fmla="*/ 496 h 508"/>
                <a:gd name="T4" fmla="*/ 272 w 355"/>
                <a:gd name="T5" fmla="*/ 508 h 508"/>
                <a:gd name="T6" fmla="*/ 272 w 355"/>
                <a:gd name="T7" fmla="*/ 508 h 508"/>
                <a:gd name="T8" fmla="*/ 192 w 355"/>
                <a:gd name="T9" fmla="*/ 270 h 508"/>
                <a:gd name="T10" fmla="*/ 222 w 355"/>
                <a:gd name="T11" fmla="*/ 134 h 508"/>
                <a:gd name="T12" fmla="*/ 258 w 355"/>
                <a:gd name="T13" fmla="*/ 76 h 508"/>
                <a:gd name="T14" fmla="*/ 161 w 355"/>
                <a:gd name="T15" fmla="*/ 250 h 508"/>
                <a:gd name="T16" fmla="*/ 109 w 355"/>
                <a:gd name="T17" fmla="*/ 191 h 508"/>
                <a:gd name="T18" fmla="*/ 66 w 355"/>
                <a:gd name="T19" fmla="*/ 413 h 508"/>
                <a:gd name="T20" fmla="*/ 135 w 355"/>
                <a:gd name="T21" fmla="*/ 469 h 508"/>
                <a:gd name="T22" fmla="*/ 133 w 355"/>
                <a:gd name="T23" fmla="*/ 219 h 508"/>
                <a:gd name="T24" fmla="*/ 276 w 355"/>
                <a:gd name="T25" fmla="*/ 55 h 508"/>
                <a:gd name="T26" fmla="*/ 295 w 355"/>
                <a:gd name="T27" fmla="*/ 51 h 508"/>
                <a:gd name="T28" fmla="*/ 289 w 355"/>
                <a:gd name="T29" fmla="*/ 51 h 508"/>
                <a:gd name="T30" fmla="*/ 109 w 355"/>
                <a:gd name="T31" fmla="*/ 191 h 508"/>
                <a:gd name="T32" fmla="*/ 103 w 355"/>
                <a:gd name="T33" fmla="*/ 105 h 508"/>
                <a:gd name="T34" fmla="*/ 0 w 355"/>
                <a:gd name="T35" fmla="*/ 235 h 508"/>
                <a:gd name="T36" fmla="*/ 17 w 355"/>
                <a:gd name="T37" fmla="*/ 322 h 508"/>
                <a:gd name="T38" fmla="*/ 106 w 355"/>
                <a:gd name="T39" fmla="*/ 139 h 508"/>
                <a:gd name="T40" fmla="*/ 325 w 355"/>
                <a:gd name="T41" fmla="*/ 49 h 508"/>
                <a:gd name="T42" fmla="*/ 334 w 355"/>
                <a:gd name="T43" fmla="*/ 52 h 508"/>
                <a:gd name="T44" fmla="*/ 329 w 355"/>
                <a:gd name="T45" fmla="*/ 49 h 508"/>
                <a:gd name="T46" fmla="*/ 267 w 355"/>
                <a:gd name="T47" fmla="*/ 33 h 508"/>
                <a:gd name="T48" fmla="*/ 103 w 355"/>
                <a:gd name="T49" fmla="*/ 105 h 508"/>
                <a:gd name="T50" fmla="*/ 115 w 355"/>
                <a:gd name="T51" fmla="*/ 33 h 508"/>
                <a:gd name="T52" fmla="*/ 17 w 355"/>
                <a:gd name="T53" fmla="*/ 86 h 508"/>
                <a:gd name="T54" fmla="*/ 3 w 355"/>
                <a:gd name="T55" fmla="*/ 153 h 508"/>
                <a:gd name="T56" fmla="*/ 106 w 355"/>
                <a:gd name="T57" fmla="*/ 69 h 508"/>
                <a:gd name="T58" fmla="*/ 343 w 355"/>
                <a:gd name="T59" fmla="*/ 51 h 508"/>
                <a:gd name="T60" fmla="*/ 355 w 355"/>
                <a:gd name="T61" fmla="*/ 60 h 508"/>
                <a:gd name="T62" fmla="*/ 348 w 355"/>
                <a:gd name="T63" fmla="*/ 53 h 508"/>
                <a:gd name="T64" fmla="*/ 234 w 355"/>
                <a:gd name="T65" fmla="*/ 11 h 508"/>
                <a:gd name="T66" fmla="*/ 115 w 355"/>
                <a:gd name="T67" fmla="*/ 3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5" h="508">
                  <a:moveTo>
                    <a:pt x="161" y="250"/>
                  </a:moveTo>
                  <a:cubicBezTo>
                    <a:pt x="141" y="334"/>
                    <a:pt x="156" y="423"/>
                    <a:pt x="202" y="496"/>
                  </a:cubicBezTo>
                  <a:cubicBezTo>
                    <a:pt x="225" y="502"/>
                    <a:pt x="248" y="506"/>
                    <a:pt x="272" y="508"/>
                  </a:cubicBezTo>
                  <a:lnTo>
                    <a:pt x="272" y="508"/>
                  </a:lnTo>
                  <a:cubicBezTo>
                    <a:pt x="214" y="443"/>
                    <a:pt x="186" y="357"/>
                    <a:pt x="192" y="270"/>
                  </a:cubicBezTo>
                  <a:cubicBezTo>
                    <a:pt x="197" y="215"/>
                    <a:pt x="206" y="169"/>
                    <a:pt x="222" y="134"/>
                  </a:cubicBezTo>
                  <a:cubicBezTo>
                    <a:pt x="240" y="97"/>
                    <a:pt x="236" y="103"/>
                    <a:pt x="258" y="76"/>
                  </a:cubicBezTo>
                  <a:cubicBezTo>
                    <a:pt x="210" y="104"/>
                    <a:pt x="182" y="163"/>
                    <a:pt x="161" y="250"/>
                  </a:cubicBezTo>
                  <a:moveTo>
                    <a:pt x="109" y="191"/>
                  </a:moveTo>
                  <a:cubicBezTo>
                    <a:pt x="69" y="257"/>
                    <a:pt x="53" y="336"/>
                    <a:pt x="66" y="413"/>
                  </a:cubicBezTo>
                  <a:cubicBezTo>
                    <a:pt x="85" y="436"/>
                    <a:pt x="109" y="455"/>
                    <a:pt x="135" y="469"/>
                  </a:cubicBezTo>
                  <a:cubicBezTo>
                    <a:pt x="98" y="390"/>
                    <a:pt x="98" y="299"/>
                    <a:pt x="133" y="219"/>
                  </a:cubicBezTo>
                  <a:cubicBezTo>
                    <a:pt x="170" y="131"/>
                    <a:pt x="217" y="69"/>
                    <a:pt x="276" y="55"/>
                  </a:cubicBezTo>
                  <a:lnTo>
                    <a:pt x="295" y="51"/>
                  </a:lnTo>
                  <a:lnTo>
                    <a:pt x="289" y="51"/>
                  </a:lnTo>
                  <a:cubicBezTo>
                    <a:pt x="221" y="51"/>
                    <a:pt x="164" y="104"/>
                    <a:pt x="109" y="191"/>
                  </a:cubicBezTo>
                  <a:moveTo>
                    <a:pt x="103" y="105"/>
                  </a:moveTo>
                  <a:cubicBezTo>
                    <a:pt x="58" y="138"/>
                    <a:pt x="22" y="183"/>
                    <a:pt x="0" y="235"/>
                  </a:cubicBezTo>
                  <a:cubicBezTo>
                    <a:pt x="2" y="264"/>
                    <a:pt x="7" y="294"/>
                    <a:pt x="17" y="322"/>
                  </a:cubicBezTo>
                  <a:cubicBezTo>
                    <a:pt x="26" y="253"/>
                    <a:pt x="57" y="189"/>
                    <a:pt x="106" y="139"/>
                  </a:cubicBezTo>
                  <a:cubicBezTo>
                    <a:pt x="185" y="60"/>
                    <a:pt x="253" y="21"/>
                    <a:pt x="325" y="49"/>
                  </a:cubicBezTo>
                  <a:cubicBezTo>
                    <a:pt x="328" y="50"/>
                    <a:pt x="331" y="51"/>
                    <a:pt x="334" y="52"/>
                  </a:cubicBezTo>
                  <a:lnTo>
                    <a:pt x="329" y="49"/>
                  </a:lnTo>
                  <a:cubicBezTo>
                    <a:pt x="310" y="38"/>
                    <a:pt x="289" y="33"/>
                    <a:pt x="267" y="33"/>
                  </a:cubicBezTo>
                  <a:cubicBezTo>
                    <a:pt x="219" y="33"/>
                    <a:pt x="166" y="60"/>
                    <a:pt x="103" y="105"/>
                  </a:cubicBezTo>
                  <a:moveTo>
                    <a:pt x="115" y="33"/>
                  </a:moveTo>
                  <a:cubicBezTo>
                    <a:pt x="80" y="45"/>
                    <a:pt x="46" y="63"/>
                    <a:pt x="17" y="86"/>
                  </a:cubicBezTo>
                  <a:cubicBezTo>
                    <a:pt x="10" y="108"/>
                    <a:pt x="5" y="130"/>
                    <a:pt x="3" y="153"/>
                  </a:cubicBezTo>
                  <a:cubicBezTo>
                    <a:pt x="31" y="118"/>
                    <a:pt x="66" y="89"/>
                    <a:pt x="106" y="69"/>
                  </a:cubicBezTo>
                  <a:cubicBezTo>
                    <a:pt x="206" y="18"/>
                    <a:pt x="283" y="0"/>
                    <a:pt x="343" y="51"/>
                  </a:cubicBezTo>
                  <a:lnTo>
                    <a:pt x="355" y="60"/>
                  </a:lnTo>
                  <a:lnTo>
                    <a:pt x="348" y="53"/>
                  </a:lnTo>
                  <a:cubicBezTo>
                    <a:pt x="317" y="24"/>
                    <a:pt x="276" y="9"/>
                    <a:pt x="234" y="11"/>
                  </a:cubicBezTo>
                  <a:cubicBezTo>
                    <a:pt x="193" y="12"/>
                    <a:pt x="153" y="20"/>
                    <a:pt x="115" y="33"/>
                  </a:cubicBezTo>
                </a:path>
              </a:pathLst>
            </a:custGeom>
            <a:gradFill>
              <a:gsLst>
                <a:gs pos="96500">
                  <a:srgbClr val="002D72"/>
                </a:gs>
                <a:gs pos="93000">
                  <a:schemeClr val="accent1"/>
                </a:gs>
                <a:gs pos="0">
                  <a:schemeClr val="accent2"/>
                </a:gs>
              </a:gsLst>
              <a:path path="circle">
                <a:fillToRect l="100000" b="100000"/>
              </a:path>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7" name="Freeform 23"/>
            <p:cNvSpPr>
              <a:spLocks noEditPoints="1"/>
            </p:cNvSpPr>
            <p:nvPr/>
          </p:nvSpPr>
          <p:spPr bwMode="auto">
            <a:xfrm>
              <a:off x="2399507" y="3363121"/>
              <a:ext cx="142875" cy="152400"/>
            </a:xfrm>
            <a:custGeom>
              <a:avLst/>
              <a:gdLst>
                <a:gd name="T0" fmla="*/ 57 w 190"/>
                <a:gd name="T1" fmla="*/ 91 h 200"/>
                <a:gd name="T2" fmla="*/ 57 w 190"/>
                <a:gd name="T3" fmla="*/ 38 h 200"/>
                <a:gd name="T4" fmla="*/ 89 w 190"/>
                <a:gd name="T5" fmla="*/ 38 h 200"/>
                <a:gd name="T6" fmla="*/ 120 w 190"/>
                <a:gd name="T7" fmla="*/ 44 h 200"/>
                <a:gd name="T8" fmla="*/ 132 w 190"/>
                <a:gd name="T9" fmla="*/ 64 h 200"/>
                <a:gd name="T10" fmla="*/ 124 w 190"/>
                <a:gd name="T11" fmla="*/ 82 h 200"/>
                <a:gd name="T12" fmla="*/ 89 w 190"/>
                <a:gd name="T13" fmla="*/ 91 h 200"/>
                <a:gd name="T14" fmla="*/ 57 w 190"/>
                <a:gd name="T15" fmla="*/ 91 h 200"/>
                <a:gd name="T16" fmla="*/ 57 w 190"/>
                <a:gd name="T17" fmla="*/ 127 h 200"/>
                <a:gd name="T18" fmla="*/ 94 w 190"/>
                <a:gd name="T19" fmla="*/ 127 h 200"/>
                <a:gd name="T20" fmla="*/ 163 w 190"/>
                <a:gd name="T21" fmla="*/ 113 h 200"/>
                <a:gd name="T22" fmla="*/ 189 w 190"/>
                <a:gd name="T23" fmla="*/ 63 h 200"/>
                <a:gd name="T24" fmla="*/ 158 w 190"/>
                <a:gd name="T25" fmla="*/ 13 h 200"/>
                <a:gd name="T26" fmla="*/ 92 w 190"/>
                <a:gd name="T27" fmla="*/ 2 h 200"/>
                <a:gd name="T28" fmla="*/ 0 w 190"/>
                <a:gd name="T29" fmla="*/ 2 h 200"/>
                <a:gd name="T30" fmla="*/ 0 w 190"/>
                <a:gd name="T31" fmla="*/ 200 h 200"/>
                <a:gd name="T32" fmla="*/ 57 w 190"/>
                <a:gd name="T33" fmla="*/ 200 h 200"/>
                <a:gd name="T34" fmla="*/ 57 w 190"/>
                <a:gd name="T35" fmla="*/ 12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 h="200">
                  <a:moveTo>
                    <a:pt x="57" y="91"/>
                  </a:moveTo>
                  <a:lnTo>
                    <a:pt x="57" y="38"/>
                  </a:lnTo>
                  <a:lnTo>
                    <a:pt x="89" y="38"/>
                  </a:lnTo>
                  <a:cubicBezTo>
                    <a:pt x="99" y="37"/>
                    <a:pt x="110" y="39"/>
                    <a:pt x="120" y="44"/>
                  </a:cubicBezTo>
                  <a:cubicBezTo>
                    <a:pt x="127" y="48"/>
                    <a:pt x="132" y="56"/>
                    <a:pt x="132" y="64"/>
                  </a:cubicBezTo>
                  <a:cubicBezTo>
                    <a:pt x="132" y="71"/>
                    <a:pt x="129" y="77"/>
                    <a:pt x="124" y="82"/>
                  </a:cubicBezTo>
                  <a:cubicBezTo>
                    <a:pt x="114" y="89"/>
                    <a:pt x="101" y="92"/>
                    <a:pt x="89" y="91"/>
                  </a:cubicBezTo>
                  <a:lnTo>
                    <a:pt x="57" y="91"/>
                  </a:lnTo>
                  <a:close/>
                  <a:moveTo>
                    <a:pt x="57" y="127"/>
                  </a:moveTo>
                  <a:lnTo>
                    <a:pt x="94" y="127"/>
                  </a:lnTo>
                  <a:cubicBezTo>
                    <a:pt x="120" y="127"/>
                    <a:pt x="142" y="127"/>
                    <a:pt x="163" y="113"/>
                  </a:cubicBezTo>
                  <a:cubicBezTo>
                    <a:pt x="180" y="101"/>
                    <a:pt x="190" y="83"/>
                    <a:pt x="189" y="63"/>
                  </a:cubicBezTo>
                  <a:cubicBezTo>
                    <a:pt x="189" y="42"/>
                    <a:pt x="177" y="23"/>
                    <a:pt x="158" y="13"/>
                  </a:cubicBezTo>
                  <a:cubicBezTo>
                    <a:pt x="137" y="4"/>
                    <a:pt x="115" y="0"/>
                    <a:pt x="92" y="2"/>
                  </a:cubicBezTo>
                  <a:lnTo>
                    <a:pt x="0" y="2"/>
                  </a:lnTo>
                  <a:lnTo>
                    <a:pt x="0" y="200"/>
                  </a:lnTo>
                  <a:lnTo>
                    <a:pt x="57" y="200"/>
                  </a:lnTo>
                  <a:lnTo>
                    <a:pt x="57" y="12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8" name="Freeform 24"/>
            <p:cNvSpPr>
              <a:spLocks/>
            </p:cNvSpPr>
            <p:nvPr/>
          </p:nvSpPr>
          <p:spPr bwMode="auto">
            <a:xfrm>
              <a:off x="2553494" y="3363121"/>
              <a:ext cx="147638" cy="155575"/>
            </a:xfrm>
            <a:custGeom>
              <a:avLst/>
              <a:gdLst>
                <a:gd name="T0" fmla="*/ 195 w 195"/>
                <a:gd name="T1" fmla="*/ 0 h 202"/>
                <a:gd name="T2" fmla="*/ 146 w 195"/>
                <a:gd name="T3" fmla="*/ 0 h 202"/>
                <a:gd name="T4" fmla="*/ 146 w 195"/>
                <a:gd name="T5" fmla="*/ 119 h 202"/>
                <a:gd name="T6" fmla="*/ 139 w 195"/>
                <a:gd name="T7" fmla="*/ 152 h 202"/>
                <a:gd name="T8" fmla="*/ 104 w 195"/>
                <a:gd name="T9" fmla="*/ 163 h 202"/>
                <a:gd name="T10" fmla="*/ 68 w 195"/>
                <a:gd name="T11" fmla="*/ 150 h 202"/>
                <a:gd name="T12" fmla="*/ 63 w 195"/>
                <a:gd name="T13" fmla="*/ 119 h 202"/>
                <a:gd name="T14" fmla="*/ 63 w 195"/>
                <a:gd name="T15" fmla="*/ 0 h 202"/>
                <a:gd name="T16" fmla="*/ 0 w 195"/>
                <a:gd name="T17" fmla="*/ 0 h 202"/>
                <a:gd name="T18" fmla="*/ 0 w 195"/>
                <a:gd name="T19" fmla="*/ 119 h 202"/>
                <a:gd name="T20" fmla="*/ 25 w 195"/>
                <a:gd name="T21" fmla="*/ 183 h 202"/>
                <a:gd name="T22" fmla="*/ 100 w 195"/>
                <a:gd name="T23" fmla="*/ 200 h 202"/>
                <a:gd name="T24" fmla="*/ 175 w 195"/>
                <a:gd name="T25" fmla="*/ 180 h 202"/>
                <a:gd name="T26" fmla="*/ 195 w 195"/>
                <a:gd name="T27" fmla="*/ 119 h 202"/>
                <a:gd name="T28" fmla="*/ 195 w 195"/>
                <a:gd name="T29"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5" y="0"/>
                  </a:moveTo>
                  <a:lnTo>
                    <a:pt x="146" y="0"/>
                  </a:lnTo>
                  <a:lnTo>
                    <a:pt x="146" y="119"/>
                  </a:lnTo>
                  <a:cubicBezTo>
                    <a:pt x="148" y="131"/>
                    <a:pt x="145" y="142"/>
                    <a:pt x="139" y="152"/>
                  </a:cubicBezTo>
                  <a:cubicBezTo>
                    <a:pt x="129" y="160"/>
                    <a:pt x="117" y="164"/>
                    <a:pt x="104" y="163"/>
                  </a:cubicBezTo>
                  <a:cubicBezTo>
                    <a:pt x="91" y="164"/>
                    <a:pt x="77" y="159"/>
                    <a:pt x="68" y="150"/>
                  </a:cubicBezTo>
                  <a:cubicBezTo>
                    <a:pt x="63" y="140"/>
                    <a:pt x="62" y="130"/>
                    <a:pt x="63" y="119"/>
                  </a:cubicBezTo>
                  <a:lnTo>
                    <a:pt x="63" y="0"/>
                  </a:lnTo>
                  <a:lnTo>
                    <a:pt x="0" y="0"/>
                  </a:lnTo>
                  <a:lnTo>
                    <a:pt x="0" y="119"/>
                  </a:lnTo>
                  <a:cubicBezTo>
                    <a:pt x="0" y="144"/>
                    <a:pt x="1" y="166"/>
                    <a:pt x="25" y="183"/>
                  </a:cubicBezTo>
                  <a:cubicBezTo>
                    <a:pt x="45" y="197"/>
                    <a:pt x="74" y="200"/>
                    <a:pt x="100" y="200"/>
                  </a:cubicBezTo>
                  <a:cubicBezTo>
                    <a:pt x="127" y="202"/>
                    <a:pt x="153" y="195"/>
                    <a:pt x="175" y="180"/>
                  </a:cubicBezTo>
                  <a:cubicBezTo>
                    <a:pt x="195" y="163"/>
                    <a:pt x="195" y="141"/>
                    <a:pt x="195" y="119"/>
                  </a:cubicBezTo>
                  <a:lnTo>
                    <a:pt x="19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9" name="Freeform 25"/>
            <p:cNvSpPr>
              <a:spLocks noEditPoints="1"/>
            </p:cNvSpPr>
            <p:nvPr/>
          </p:nvSpPr>
          <p:spPr bwMode="auto">
            <a:xfrm>
              <a:off x="2720182" y="3364709"/>
              <a:ext cx="152400" cy="150813"/>
            </a:xfrm>
            <a:custGeom>
              <a:avLst/>
              <a:gdLst>
                <a:gd name="T0" fmla="*/ 57 w 201"/>
                <a:gd name="T1" fmla="*/ 36 h 198"/>
                <a:gd name="T2" fmla="*/ 77 w 201"/>
                <a:gd name="T3" fmla="*/ 36 h 198"/>
                <a:gd name="T4" fmla="*/ 125 w 201"/>
                <a:gd name="T5" fmla="*/ 52 h 198"/>
                <a:gd name="T6" fmla="*/ 142 w 201"/>
                <a:gd name="T7" fmla="*/ 97 h 198"/>
                <a:gd name="T8" fmla="*/ 129 w 201"/>
                <a:gd name="T9" fmla="*/ 140 h 198"/>
                <a:gd name="T10" fmla="*/ 76 w 201"/>
                <a:gd name="T11" fmla="*/ 161 h 198"/>
                <a:gd name="T12" fmla="*/ 57 w 201"/>
                <a:gd name="T13" fmla="*/ 161 h 198"/>
                <a:gd name="T14" fmla="*/ 57 w 201"/>
                <a:gd name="T15" fmla="*/ 36 h 198"/>
                <a:gd name="T16" fmla="*/ 0 w 201"/>
                <a:gd name="T17" fmla="*/ 0 h 198"/>
                <a:gd name="T18" fmla="*/ 0 w 201"/>
                <a:gd name="T19" fmla="*/ 198 h 198"/>
                <a:gd name="T20" fmla="*/ 81 w 201"/>
                <a:gd name="T21" fmla="*/ 198 h 198"/>
                <a:gd name="T22" fmla="*/ 169 w 201"/>
                <a:gd name="T23" fmla="*/ 170 h 198"/>
                <a:gd name="T24" fmla="*/ 201 w 201"/>
                <a:gd name="T25" fmla="*/ 98 h 198"/>
                <a:gd name="T26" fmla="*/ 163 w 201"/>
                <a:gd name="T27" fmla="*/ 22 h 198"/>
                <a:gd name="T28" fmla="*/ 71 w 201"/>
                <a:gd name="T29" fmla="*/ 0 h 198"/>
                <a:gd name="T30" fmla="*/ 0 w 201"/>
                <a:gd name="T3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198">
                  <a:moveTo>
                    <a:pt x="57" y="36"/>
                  </a:moveTo>
                  <a:lnTo>
                    <a:pt x="77" y="36"/>
                  </a:lnTo>
                  <a:cubicBezTo>
                    <a:pt x="97" y="36"/>
                    <a:pt x="112" y="38"/>
                    <a:pt x="125" y="52"/>
                  </a:cubicBezTo>
                  <a:cubicBezTo>
                    <a:pt x="136" y="64"/>
                    <a:pt x="142" y="80"/>
                    <a:pt x="142" y="97"/>
                  </a:cubicBezTo>
                  <a:cubicBezTo>
                    <a:pt x="142" y="112"/>
                    <a:pt x="138" y="127"/>
                    <a:pt x="129" y="140"/>
                  </a:cubicBezTo>
                  <a:cubicBezTo>
                    <a:pt x="116" y="157"/>
                    <a:pt x="100" y="161"/>
                    <a:pt x="76" y="161"/>
                  </a:cubicBezTo>
                  <a:lnTo>
                    <a:pt x="57" y="161"/>
                  </a:lnTo>
                  <a:lnTo>
                    <a:pt x="57" y="36"/>
                  </a:lnTo>
                  <a:close/>
                  <a:moveTo>
                    <a:pt x="0" y="0"/>
                  </a:moveTo>
                  <a:lnTo>
                    <a:pt x="0" y="198"/>
                  </a:lnTo>
                  <a:lnTo>
                    <a:pt x="81" y="198"/>
                  </a:lnTo>
                  <a:cubicBezTo>
                    <a:pt x="115" y="198"/>
                    <a:pt x="145" y="192"/>
                    <a:pt x="169" y="170"/>
                  </a:cubicBezTo>
                  <a:cubicBezTo>
                    <a:pt x="190" y="152"/>
                    <a:pt x="201" y="126"/>
                    <a:pt x="201" y="98"/>
                  </a:cubicBezTo>
                  <a:cubicBezTo>
                    <a:pt x="201" y="68"/>
                    <a:pt x="187" y="40"/>
                    <a:pt x="163" y="22"/>
                  </a:cubicBezTo>
                  <a:cubicBezTo>
                    <a:pt x="137" y="2"/>
                    <a:pt x="107" y="0"/>
                    <a:pt x="71"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10" name="Freeform 26"/>
            <p:cNvSpPr>
              <a:spLocks/>
            </p:cNvSpPr>
            <p:nvPr/>
          </p:nvSpPr>
          <p:spPr bwMode="auto">
            <a:xfrm>
              <a:off x="2396332" y="3199609"/>
              <a:ext cx="122238" cy="130175"/>
            </a:xfrm>
            <a:custGeom>
              <a:avLst/>
              <a:gdLst>
                <a:gd name="T0" fmla="*/ 162 w 162"/>
                <a:gd name="T1" fmla="*/ 85 h 170"/>
                <a:gd name="T2" fmla="*/ 87 w 162"/>
                <a:gd name="T3" fmla="*/ 85 h 170"/>
                <a:gd name="T4" fmla="*/ 87 w 162"/>
                <a:gd name="T5" fmla="*/ 102 h 170"/>
                <a:gd name="T6" fmla="*/ 137 w 162"/>
                <a:gd name="T7" fmla="*/ 102 h 170"/>
                <a:gd name="T8" fmla="*/ 137 w 162"/>
                <a:gd name="T9" fmla="*/ 111 h 170"/>
                <a:gd name="T10" fmla="*/ 87 w 162"/>
                <a:gd name="T11" fmla="*/ 152 h 170"/>
                <a:gd name="T12" fmla="*/ 40 w 162"/>
                <a:gd name="T13" fmla="*/ 129 h 170"/>
                <a:gd name="T14" fmla="*/ 29 w 162"/>
                <a:gd name="T15" fmla="*/ 86 h 170"/>
                <a:gd name="T16" fmla="*/ 86 w 162"/>
                <a:gd name="T17" fmla="*/ 20 h 170"/>
                <a:gd name="T18" fmla="*/ 136 w 162"/>
                <a:gd name="T19" fmla="*/ 54 h 170"/>
                <a:gd name="T20" fmla="*/ 160 w 162"/>
                <a:gd name="T21" fmla="*/ 49 h 170"/>
                <a:gd name="T22" fmla="*/ 88 w 162"/>
                <a:gd name="T23" fmla="*/ 3 h 170"/>
                <a:gd name="T24" fmla="*/ 2 w 162"/>
                <a:gd name="T25" fmla="*/ 88 h 170"/>
                <a:gd name="T26" fmla="*/ 24 w 162"/>
                <a:gd name="T27" fmla="*/ 143 h 170"/>
                <a:gd name="T28" fmla="*/ 86 w 162"/>
                <a:gd name="T29" fmla="*/ 168 h 170"/>
                <a:gd name="T30" fmla="*/ 140 w 162"/>
                <a:gd name="T31" fmla="*/ 147 h 170"/>
                <a:gd name="T32" fmla="*/ 147 w 162"/>
                <a:gd name="T33" fmla="*/ 167 h 170"/>
                <a:gd name="T34" fmla="*/ 162 w 162"/>
                <a:gd name="T35" fmla="*/ 167 h 170"/>
                <a:gd name="T36" fmla="*/ 162 w 162"/>
                <a:gd name="T37" fmla="*/ 8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2" h="170">
                  <a:moveTo>
                    <a:pt x="162" y="85"/>
                  </a:moveTo>
                  <a:lnTo>
                    <a:pt x="87" y="85"/>
                  </a:lnTo>
                  <a:lnTo>
                    <a:pt x="87" y="102"/>
                  </a:lnTo>
                  <a:lnTo>
                    <a:pt x="137" y="102"/>
                  </a:lnTo>
                  <a:lnTo>
                    <a:pt x="137" y="111"/>
                  </a:lnTo>
                  <a:cubicBezTo>
                    <a:pt x="137" y="135"/>
                    <a:pt x="118" y="152"/>
                    <a:pt x="87" y="152"/>
                  </a:cubicBezTo>
                  <a:cubicBezTo>
                    <a:pt x="68" y="152"/>
                    <a:pt x="51" y="144"/>
                    <a:pt x="40" y="129"/>
                  </a:cubicBezTo>
                  <a:cubicBezTo>
                    <a:pt x="33" y="116"/>
                    <a:pt x="29" y="101"/>
                    <a:pt x="29" y="86"/>
                  </a:cubicBezTo>
                  <a:cubicBezTo>
                    <a:pt x="29" y="57"/>
                    <a:pt x="42" y="20"/>
                    <a:pt x="86" y="20"/>
                  </a:cubicBezTo>
                  <a:cubicBezTo>
                    <a:pt x="109" y="18"/>
                    <a:pt x="130" y="32"/>
                    <a:pt x="136" y="54"/>
                  </a:cubicBezTo>
                  <a:lnTo>
                    <a:pt x="160" y="49"/>
                  </a:lnTo>
                  <a:cubicBezTo>
                    <a:pt x="150" y="21"/>
                    <a:pt x="126" y="3"/>
                    <a:pt x="88" y="3"/>
                  </a:cubicBezTo>
                  <a:cubicBezTo>
                    <a:pt x="40" y="0"/>
                    <a:pt x="0" y="40"/>
                    <a:pt x="2" y="88"/>
                  </a:cubicBezTo>
                  <a:cubicBezTo>
                    <a:pt x="2" y="108"/>
                    <a:pt x="10" y="128"/>
                    <a:pt x="24" y="143"/>
                  </a:cubicBezTo>
                  <a:cubicBezTo>
                    <a:pt x="40" y="161"/>
                    <a:pt x="62" y="170"/>
                    <a:pt x="86" y="168"/>
                  </a:cubicBezTo>
                  <a:cubicBezTo>
                    <a:pt x="106" y="170"/>
                    <a:pt x="126" y="162"/>
                    <a:pt x="140" y="147"/>
                  </a:cubicBezTo>
                  <a:lnTo>
                    <a:pt x="147" y="167"/>
                  </a:lnTo>
                  <a:lnTo>
                    <a:pt x="162" y="167"/>
                  </a:lnTo>
                  <a:lnTo>
                    <a:pt x="162" y="8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11" name="Freeform 27"/>
            <p:cNvSpPr>
              <a:spLocks/>
            </p:cNvSpPr>
            <p:nvPr/>
          </p:nvSpPr>
          <p:spPr bwMode="auto">
            <a:xfrm>
              <a:off x="2539207" y="3232946"/>
              <a:ext cx="55563" cy="93663"/>
            </a:xfrm>
            <a:custGeom>
              <a:avLst/>
              <a:gdLst>
                <a:gd name="T0" fmla="*/ 0 w 73"/>
                <a:gd name="T1" fmla="*/ 2 h 121"/>
                <a:gd name="T2" fmla="*/ 0 w 73"/>
                <a:gd name="T3" fmla="*/ 121 h 121"/>
                <a:gd name="T4" fmla="*/ 23 w 73"/>
                <a:gd name="T5" fmla="*/ 121 h 121"/>
                <a:gd name="T6" fmla="*/ 23 w 73"/>
                <a:gd name="T7" fmla="*/ 61 h 121"/>
                <a:gd name="T8" fmla="*/ 30 w 73"/>
                <a:gd name="T9" fmla="*/ 36 h 121"/>
                <a:gd name="T10" fmla="*/ 67 w 73"/>
                <a:gd name="T11" fmla="*/ 17 h 121"/>
                <a:gd name="T12" fmla="*/ 73 w 73"/>
                <a:gd name="T13" fmla="*/ 17 h 121"/>
                <a:gd name="T14" fmla="*/ 73 w 73"/>
                <a:gd name="T15" fmla="*/ 0 h 121"/>
                <a:gd name="T16" fmla="*/ 64 w 73"/>
                <a:gd name="T17" fmla="*/ 0 h 121"/>
                <a:gd name="T18" fmla="*/ 21 w 73"/>
                <a:gd name="T19" fmla="*/ 31 h 121"/>
                <a:gd name="T20" fmla="*/ 21 w 73"/>
                <a:gd name="T21" fmla="*/ 31 h 121"/>
                <a:gd name="T22" fmla="*/ 21 w 73"/>
                <a:gd name="T23" fmla="*/ 2 h 121"/>
                <a:gd name="T24" fmla="*/ 0 w 73"/>
                <a:gd name="T25" fmla="*/ 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21">
                  <a:moveTo>
                    <a:pt x="0" y="2"/>
                  </a:moveTo>
                  <a:lnTo>
                    <a:pt x="0" y="121"/>
                  </a:lnTo>
                  <a:lnTo>
                    <a:pt x="23" y="121"/>
                  </a:lnTo>
                  <a:lnTo>
                    <a:pt x="23" y="61"/>
                  </a:lnTo>
                  <a:cubicBezTo>
                    <a:pt x="22" y="52"/>
                    <a:pt x="25" y="43"/>
                    <a:pt x="30" y="36"/>
                  </a:cubicBezTo>
                  <a:cubicBezTo>
                    <a:pt x="38" y="24"/>
                    <a:pt x="52" y="17"/>
                    <a:pt x="67" y="17"/>
                  </a:cubicBezTo>
                  <a:lnTo>
                    <a:pt x="73" y="17"/>
                  </a:lnTo>
                  <a:lnTo>
                    <a:pt x="73" y="0"/>
                  </a:lnTo>
                  <a:lnTo>
                    <a:pt x="64" y="0"/>
                  </a:lnTo>
                  <a:cubicBezTo>
                    <a:pt x="45" y="0"/>
                    <a:pt x="27" y="12"/>
                    <a:pt x="21" y="31"/>
                  </a:cubicBezTo>
                  <a:lnTo>
                    <a:pt x="21" y="31"/>
                  </a:lnTo>
                  <a:lnTo>
                    <a:pt x="21" y="2"/>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12" name="Freeform 28"/>
            <p:cNvSpPr>
              <a:spLocks noEditPoints="1"/>
            </p:cNvSpPr>
            <p:nvPr/>
          </p:nvSpPr>
          <p:spPr bwMode="auto">
            <a:xfrm>
              <a:off x="2596357" y="3231359"/>
              <a:ext cx="96838" cy="98425"/>
            </a:xfrm>
            <a:custGeom>
              <a:avLst/>
              <a:gdLst>
                <a:gd name="T0" fmla="*/ 84 w 128"/>
                <a:gd name="T1" fmla="*/ 49 h 127"/>
                <a:gd name="T2" fmla="*/ 28 w 128"/>
                <a:gd name="T3" fmla="*/ 56 h 127"/>
                <a:gd name="T4" fmla="*/ 0 w 128"/>
                <a:gd name="T5" fmla="*/ 90 h 127"/>
                <a:gd name="T6" fmla="*/ 51 w 128"/>
                <a:gd name="T7" fmla="*/ 126 h 127"/>
                <a:gd name="T8" fmla="*/ 103 w 128"/>
                <a:gd name="T9" fmla="*/ 101 h 127"/>
                <a:gd name="T10" fmla="*/ 105 w 128"/>
                <a:gd name="T11" fmla="*/ 123 h 127"/>
                <a:gd name="T12" fmla="*/ 128 w 128"/>
                <a:gd name="T13" fmla="*/ 123 h 127"/>
                <a:gd name="T14" fmla="*/ 125 w 128"/>
                <a:gd name="T15" fmla="*/ 98 h 127"/>
                <a:gd name="T16" fmla="*/ 125 w 128"/>
                <a:gd name="T17" fmla="*/ 52 h 127"/>
                <a:gd name="T18" fmla="*/ 112 w 128"/>
                <a:gd name="T19" fmla="*/ 13 h 127"/>
                <a:gd name="T20" fmla="*/ 67 w 128"/>
                <a:gd name="T21" fmla="*/ 1 h 127"/>
                <a:gd name="T22" fmla="*/ 5 w 128"/>
                <a:gd name="T23" fmla="*/ 34 h 127"/>
                <a:gd name="T24" fmla="*/ 26 w 128"/>
                <a:gd name="T25" fmla="*/ 37 h 127"/>
                <a:gd name="T26" fmla="*/ 66 w 128"/>
                <a:gd name="T27" fmla="*/ 16 h 127"/>
                <a:gd name="T28" fmla="*/ 103 w 128"/>
                <a:gd name="T29" fmla="*/ 44 h 127"/>
                <a:gd name="T30" fmla="*/ 103 w 128"/>
                <a:gd name="T31" fmla="*/ 50 h 127"/>
                <a:gd name="T32" fmla="*/ 84 w 128"/>
                <a:gd name="T33" fmla="*/ 49 h 127"/>
                <a:gd name="T34" fmla="*/ 103 w 128"/>
                <a:gd name="T35" fmla="*/ 71 h 127"/>
                <a:gd name="T36" fmla="*/ 57 w 128"/>
                <a:gd name="T37" fmla="*/ 111 h 127"/>
                <a:gd name="T38" fmla="*/ 25 w 128"/>
                <a:gd name="T39" fmla="*/ 90 h 127"/>
                <a:gd name="T40" fmla="*/ 84 w 128"/>
                <a:gd name="T41" fmla="*/ 63 h 127"/>
                <a:gd name="T42" fmla="*/ 103 w 128"/>
                <a:gd name="T43" fmla="*/ 63 h 127"/>
                <a:gd name="T44" fmla="*/ 103 w 128"/>
                <a:gd name="T45" fmla="*/ 7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27">
                  <a:moveTo>
                    <a:pt x="84" y="49"/>
                  </a:moveTo>
                  <a:cubicBezTo>
                    <a:pt x="65" y="48"/>
                    <a:pt x="46" y="51"/>
                    <a:pt x="28" y="56"/>
                  </a:cubicBezTo>
                  <a:cubicBezTo>
                    <a:pt x="13" y="61"/>
                    <a:pt x="2" y="74"/>
                    <a:pt x="0" y="90"/>
                  </a:cubicBezTo>
                  <a:cubicBezTo>
                    <a:pt x="0" y="113"/>
                    <a:pt x="24" y="126"/>
                    <a:pt x="51" y="126"/>
                  </a:cubicBezTo>
                  <a:cubicBezTo>
                    <a:pt x="72" y="127"/>
                    <a:pt x="92" y="118"/>
                    <a:pt x="103" y="101"/>
                  </a:cubicBezTo>
                  <a:lnTo>
                    <a:pt x="105" y="123"/>
                  </a:lnTo>
                  <a:lnTo>
                    <a:pt x="128" y="123"/>
                  </a:lnTo>
                  <a:cubicBezTo>
                    <a:pt x="125" y="115"/>
                    <a:pt x="124" y="106"/>
                    <a:pt x="125" y="98"/>
                  </a:cubicBezTo>
                  <a:lnTo>
                    <a:pt x="125" y="52"/>
                  </a:lnTo>
                  <a:cubicBezTo>
                    <a:pt x="127" y="38"/>
                    <a:pt x="122" y="23"/>
                    <a:pt x="112" y="13"/>
                  </a:cubicBezTo>
                  <a:cubicBezTo>
                    <a:pt x="99" y="4"/>
                    <a:pt x="83" y="0"/>
                    <a:pt x="67" y="1"/>
                  </a:cubicBezTo>
                  <a:cubicBezTo>
                    <a:pt x="40" y="1"/>
                    <a:pt x="8" y="9"/>
                    <a:pt x="5" y="34"/>
                  </a:cubicBezTo>
                  <a:lnTo>
                    <a:pt x="26" y="37"/>
                  </a:lnTo>
                  <a:cubicBezTo>
                    <a:pt x="30" y="20"/>
                    <a:pt x="47" y="16"/>
                    <a:pt x="66" y="16"/>
                  </a:cubicBezTo>
                  <a:cubicBezTo>
                    <a:pt x="92" y="16"/>
                    <a:pt x="103" y="24"/>
                    <a:pt x="103" y="44"/>
                  </a:cubicBezTo>
                  <a:lnTo>
                    <a:pt x="103" y="50"/>
                  </a:lnTo>
                  <a:lnTo>
                    <a:pt x="84" y="49"/>
                  </a:lnTo>
                  <a:close/>
                  <a:moveTo>
                    <a:pt x="103" y="71"/>
                  </a:moveTo>
                  <a:cubicBezTo>
                    <a:pt x="101" y="95"/>
                    <a:pt x="80" y="113"/>
                    <a:pt x="57" y="111"/>
                  </a:cubicBezTo>
                  <a:cubicBezTo>
                    <a:pt x="40" y="111"/>
                    <a:pt x="25" y="105"/>
                    <a:pt x="25" y="90"/>
                  </a:cubicBezTo>
                  <a:cubicBezTo>
                    <a:pt x="25" y="65"/>
                    <a:pt x="61" y="63"/>
                    <a:pt x="84" y="63"/>
                  </a:cubicBezTo>
                  <a:lnTo>
                    <a:pt x="103" y="63"/>
                  </a:lnTo>
                  <a:lnTo>
                    <a:pt x="103" y="7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13" name="Freeform 29"/>
            <p:cNvSpPr>
              <a:spLocks/>
            </p:cNvSpPr>
            <p:nvPr/>
          </p:nvSpPr>
          <p:spPr bwMode="auto">
            <a:xfrm>
              <a:off x="2709069" y="3231359"/>
              <a:ext cx="88900" cy="95250"/>
            </a:xfrm>
            <a:custGeom>
              <a:avLst/>
              <a:gdLst>
                <a:gd name="T0" fmla="*/ 21 w 117"/>
                <a:gd name="T1" fmla="*/ 4 h 123"/>
                <a:gd name="T2" fmla="*/ 0 w 117"/>
                <a:gd name="T3" fmla="*/ 4 h 123"/>
                <a:gd name="T4" fmla="*/ 0 w 117"/>
                <a:gd name="T5" fmla="*/ 123 h 123"/>
                <a:gd name="T6" fmla="*/ 22 w 117"/>
                <a:gd name="T7" fmla="*/ 123 h 123"/>
                <a:gd name="T8" fmla="*/ 22 w 117"/>
                <a:gd name="T9" fmla="*/ 60 h 123"/>
                <a:gd name="T10" fmla="*/ 34 w 117"/>
                <a:gd name="T11" fmla="*/ 28 h 123"/>
                <a:gd name="T12" fmla="*/ 64 w 117"/>
                <a:gd name="T13" fmla="*/ 16 h 123"/>
                <a:gd name="T14" fmla="*/ 89 w 117"/>
                <a:gd name="T15" fmla="*/ 27 h 123"/>
                <a:gd name="T16" fmla="*/ 93 w 117"/>
                <a:gd name="T17" fmla="*/ 49 h 123"/>
                <a:gd name="T18" fmla="*/ 93 w 117"/>
                <a:gd name="T19" fmla="*/ 122 h 123"/>
                <a:gd name="T20" fmla="*/ 115 w 117"/>
                <a:gd name="T21" fmla="*/ 122 h 123"/>
                <a:gd name="T22" fmla="*/ 115 w 117"/>
                <a:gd name="T23" fmla="*/ 57 h 123"/>
                <a:gd name="T24" fmla="*/ 109 w 117"/>
                <a:gd name="T25" fmla="*/ 20 h 123"/>
                <a:gd name="T26" fmla="*/ 67 w 117"/>
                <a:gd name="T27" fmla="*/ 1 h 123"/>
                <a:gd name="T28" fmla="*/ 22 w 117"/>
                <a:gd name="T29" fmla="*/ 26 h 123"/>
                <a:gd name="T30" fmla="*/ 22 w 117"/>
                <a:gd name="T31" fmla="*/ 26 h 123"/>
                <a:gd name="T32" fmla="*/ 21 w 117"/>
                <a:gd name="T33" fmla="*/ 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23">
                  <a:moveTo>
                    <a:pt x="21" y="4"/>
                  </a:moveTo>
                  <a:lnTo>
                    <a:pt x="0" y="4"/>
                  </a:lnTo>
                  <a:lnTo>
                    <a:pt x="0" y="123"/>
                  </a:lnTo>
                  <a:lnTo>
                    <a:pt x="22" y="123"/>
                  </a:lnTo>
                  <a:lnTo>
                    <a:pt x="22" y="60"/>
                  </a:lnTo>
                  <a:cubicBezTo>
                    <a:pt x="21" y="48"/>
                    <a:pt x="25" y="37"/>
                    <a:pt x="34" y="28"/>
                  </a:cubicBezTo>
                  <a:cubicBezTo>
                    <a:pt x="42" y="20"/>
                    <a:pt x="53" y="16"/>
                    <a:pt x="64" y="16"/>
                  </a:cubicBezTo>
                  <a:cubicBezTo>
                    <a:pt x="74" y="15"/>
                    <a:pt x="83" y="19"/>
                    <a:pt x="89" y="27"/>
                  </a:cubicBezTo>
                  <a:cubicBezTo>
                    <a:pt x="92" y="33"/>
                    <a:pt x="94" y="41"/>
                    <a:pt x="93" y="49"/>
                  </a:cubicBezTo>
                  <a:lnTo>
                    <a:pt x="93" y="122"/>
                  </a:lnTo>
                  <a:lnTo>
                    <a:pt x="115" y="122"/>
                  </a:lnTo>
                  <a:lnTo>
                    <a:pt x="115" y="57"/>
                  </a:lnTo>
                  <a:cubicBezTo>
                    <a:pt x="117" y="44"/>
                    <a:pt x="115" y="31"/>
                    <a:pt x="109" y="20"/>
                  </a:cubicBezTo>
                  <a:cubicBezTo>
                    <a:pt x="99" y="7"/>
                    <a:pt x="83" y="0"/>
                    <a:pt x="67" y="1"/>
                  </a:cubicBezTo>
                  <a:cubicBezTo>
                    <a:pt x="49" y="1"/>
                    <a:pt x="31" y="10"/>
                    <a:pt x="22" y="26"/>
                  </a:cubicBezTo>
                  <a:lnTo>
                    <a:pt x="22" y="26"/>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14" name="Freeform 30"/>
            <p:cNvSpPr>
              <a:spLocks/>
            </p:cNvSpPr>
            <p:nvPr/>
          </p:nvSpPr>
          <p:spPr bwMode="auto">
            <a:xfrm>
              <a:off x="2804319" y="3210721"/>
              <a:ext cx="68263" cy="117475"/>
            </a:xfrm>
            <a:custGeom>
              <a:avLst/>
              <a:gdLst>
                <a:gd name="T0" fmla="*/ 89 w 89"/>
                <a:gd name="T1" fmla="*/ 137 h 153"/>
                <a:gd name="T2" fmla="*/ 72 w 89"/>
                <a:gd name="T3" fmla="*/ 138 h 153"/>
                <a:gd name="T4" fmla="*/ 48 w 89"/>
                <a:gd name="T5" fmla="*/ 117 h 153"/>
                <a:gd name="T6" fmla="*/ 48 w 89"/>
                <a:gd name="T7" fmla="*/ 46 h 153"/>
                <a:gd name="T8" fmla="*/ 81 w 89"/>
                <a:gd name="T9" fmla="*/ 46 h 153"/>
                <a:gd name="T10" fmla="*/ 81 w 89"/>
                <a:gd name="T11" fmla="*/ 31 h 153"/>
                <a:gd name="T12" fmla="*/ 49 w 89"/>
                <a:gd name="T13" fmla="*/ 31 h 153"/>
                <a:gd name="T14" fmla="*/ 49 w 89"/>
                <a:gd name="T15" fmla="*/ 0 h 153"/>
                <a:gd name="T16" fmla="*/ 26 w 89"/>
                <a:gd name="T17" fmla="*/ 2 h 153"/>
                <a:gd name="T18" fmla="*/ 26 w 89"/>
                <a:gd name="T19" fmla="*/ 31 h 153"/>
                <a:gd name="T20" fmla="*/ 0 w 89"/>
                <a:gd name="T21" fmla="*/ 31 h 153"/>
                <a:gd name="T22" fmla="*/ 0 w 89"/>
                <a:gd name="T23" fmla="*/ 46 h 153"/>
                <a:gd name="T24" fmla="*/ 26 w 89"/>
                <a:gd name="T25" fmla="*/ 46 h 153"/>
                <a:gd name="T26" fmla="*/ 26 w 89"/>
                <a:gd name="T27" fmla="*/ 114 h 153"/>
                <a:gd name="T28" fmla="*/ 67 w 89"/>
                <a:gd name="T29" fmla="*/ 153 h 153"/>
                <a:gd name="T30" fmla="*/ 89 w 89"/>
                <a:gd name="T31" fmla="*/ 152 h 153"/>
                <a:gd name="T32" fmla="*/ 89 w 89"/>
                <a:gd name="T33" fmla="*/ 13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153">
                  <a:moveTo>
                    <a:pt x="89" y="137"/>
                  </a:moveTo>
                  <a:lnTo>
                    <a:pt x="72" y="138"/>
                  </a:lnTo>
                  <a:cubicBezTo>
                    <a:pt x="53" y="138"/>
                    <a:pt x="48" y="131"/>
                    <a:pt x="48" y="117"/>
                  </a:cubicBezTo>
                  <a:lnTo>
                    <a:pt x="48" y="46"/>
                  </a:lnTo>
                  <a:lnTo>
                    <a:pt x="81" y="46"/>
                  </a:lnTo>
                  <a:lnTo>
                    <a:pt x="81" y="31"/>
                  </a:lnTo>
                  <a:lnTo>
                    <a:pt x="49" y="31"/>
                  </a:lnTo>
                  <a:lnTo>
                    <a:pt x="49" y="0"/>
                  </a:lnTo>
                  <a:lnTo>
                    <a:pt x="26" y="2"/>
                  </a:lnTo>
                  <a:lnTo>
                    <a:pt x="26" y="31"/>
                  </a:lnTo>
                  <a:lnTo>
                    <a:pt x="0" y="31"/>
                  </a:lnTo>
                  <a:lnTo>
                    <a:pt x="0" y="46"/>
                  </a:lnTo>
                  <a:lnTo>
                    <a:pt x="26" y="46"/>
                  </a:lnTo>
                  <a:lnTo>
                    <a:pt x="26" y="114"/>
                  </a:lnTo>
                  <a:cubicBezTo>
                    <a:pt x="26" y="138"/>
                    <a:pt x="35" y="153"/>
                    <a:pt x="67" y="153"/>
                  </a:cubicBezTo>
                  <a:lnTo>
                    <a:pt x="89" y="152"/>
                  </a:lnTo>
                  <a:lnTo>
                    <a:pt x="89" y="13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15" name="Rectangle 31"/>
            <p:cNvSpPr>
              <a:spLocks noChangeArrowheads="1"/>
            </p:cNvSpPr>
            <p:nvPr/>
          </p:nvSpPr>
          <p:spPr bwMode="auto">
            <a:xfrm>
              <a:off x="2399507" y="3540921"/>
              <a:ext cx="473075" cy="15875"/>
            </a:xfrm>
            <a:prstGeom prst="rect">
              <a:avLst/>
            </a:prstGeom>
            <a:solidFill>
              <a:schemeClr val="accent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grpSp>
      <p:sp>
        <p:nvSpPr>
          <p:cNvPr id="16" name="Subtitle 2"/>
          <p:cNvSpPr txBox="1">
            <a:spLocks/>
          </p:cNvSpPr>
          <p:nvPr userDrawn="1"/>
        </p:nvSpPr>
        <p:spPr>
          <a:xfrm>
            <a:off x="2728831" y="3828431"/>
            <a:ext cx="6347510" cy="530008"/>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spc="100">
                <a:solidFill>
                  <a:srgbClr val="E57200"/>
                </a:solidFill>
              </a:rPr>
              <a:t>Powering our way of life.</a:t>
            </a:r>
          </a:p>
        </p:txBody>
      </p:sp>
      <p:sp>
        <p:nvSpPr>
          <p:cNvPr id="17" name="Rectangle 16"/>
          <p:cNvSpPr/>
          <p:nvPr userDrawn="1"/>
        </p:nvSpPr>
        <p:spPr>
          <a:xfrm>
            <a:off x="0" y="6627101"/>
            <a:ext cx="12207240" cy="23089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spTree>
    <p:extLst>
      <p:ext uri="{BB962C8B-B14F-4D97-AF65-F5344CB8AC3E}">
        <p14:creationId xmlns:p14="http://schemas.microsoft.com/office/powerpoint/2010/main" val="2080520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Option 0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994" r="1238" b="13518"/>
          <a:stretch/>
        </p:blipFill>
        <p:spPr>
          <a:xfrm>
            <a:off x="203026" y="-6115"/>
            <a:ext cx="11985797" cy="6864115"/>
          </a:xfrm>
          <a:prstGeom prst="rect">
            <a:avLst/>
          </a:prstGeom>
        </p:spPr>
      </p:pic>
      <p:sp>
        <p:nvSpPr>
          <p:cNvPr id="20" name="Rectangle 19"/>
          <p:cNvSpPr/>
          <p:nvPr userDrawn="1"/>
        </p:nvSpPr>
        <p:spPr>
          <a:xfrm>
            <a:off x="3175" y="-1"/>
            <a:ext cx="12185647" cy="6858000"/>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Source Sans Pro Regular" charset="0"/>
            </a:endParaRPr>
          </a:p>
        </p:txBody>
      </p:sp>
      <p:sp>
        <p:nvSpPr>
          <p:cNvPr id="3" name="Subtitle 2"/>
          <p:cNvSpPr>
            <a:spLocks noGrp="1"/>
          </p:cNvSpPr>
          <p:nvPr>
            <p:ph type="subTitle" idx="1" hasCustomPrompt="1"/>
          </p:nvPr>
        </p:nvSpPr>
        <p:spPr>
          <a:xfrm>
            <a:off x="1088134" y="3583185"/>
            <a:ext cx="7763635" cy="599435"/>
          </a:xfrm>
          <a:prstGeom prst="rect">
            <a:avLst/>
          </a:prstGeom>
        </p:spPr>
        <p:txBody>
          <a:bodyPr/>
          <a:lstStyle>
            <a:lvl1pPr marL="0" indent="0" algn="l">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kern="1300" spc="70" err="1">
                <a:solidFill>
                  <a:schemeClr val="bg1"/>
                </a:solidFill>
              </a:rPr>
              <a:t>Praesent</a:t>
            </a:r>
            <a:r>
              <a:rPr lang="en-US" kern="1300" spc="70">
                <a:solidFill>
                  <a:schemeClr val="bg1"/>
                </a:solidFill>
              </a:rPr>
              <a:t> </a:t>
            </a:r>
            <a:r>
              <a:rPr lang="en-US" kern="1300" spc="70" err="1">
                <a:solidFill>
                  <a:schemeClr val="bg1"/>
                </a:solidFill>
              </a:rPr>
              <a:t>feugiat</a:t>
            </a:r>
            <a:r>
              <a:rPr lang="en-US" kern="1300" spc="70">
                <a:solidFill>
                  <a:schemeClr val="bg1"/>
                </a:solidFill>
              </a:rPr>
              <a:t> </a:t>
            </a:r>
            <a:r>
              <a:rPr lang="en-US" kern="1300" spc="70" err="1">
                <a:solidFill>
                  <a:schemeClr val="bg1"/>
                </a:solidFill>
              </a:rPr>
              <a:t>elit</a:t>
            </a:r>
            <a:r>
              <a:rPr lang="en-US" kern="1300" spc="70">
                <a:solidFill>
                  <a:schemeClr val="bg1"/>
                </a:solidFill>
              </a:rPr>
              <a:t> dolor, </a:t>
            </a:r>
            <a:r>
              <a:rPr lang="en-US" kern="1300" spc="70" err="1">
                <a:solidFill>
                  <a:schemeClr val="bg1"/>
                </a:solidFill>
              </a:rPr>
              <a:t>vel</a:t>
            </a:r>
            <a:r>
              <a:rPr lang="en-US" kern="1300" spc="70">
                <a:solidFill>
                  <a:schemeClr val="bg1"/>
                </a:solidFill>
              </a:rPr>
              <a:t> </a:t>
            </a:r>
            <a:r>
              <a:rPr lang="en-US" kern="1300" spc="70" err="1">
                <a:solidFill>
                  <a:schemeClr val="bg1"/>
                </a:solidFill>
              </a:rPr>
              <a:t>tristique</a:t>
            </a:r>
            <a:r>
              <a:rPr lang="en-US" kern="1300" spc="70">
                <a:solidFill>
                  <a:schemeClr val="bg1"/>
                </a:solidFill>
              </a:rPr>
              <a:t> dui convallis.</a:t>
            </a:r>
          </a:p>
        </p:txBody>
      </p:sp>
      <p:sp>
        <p:nvSpPr>
          <p:cNvPr id="7" name="Title 6"/>
          <p:cNvSpPr>
            <a:spLocks noGrp="1"/>
          </p:cNvSpPr>
          <p:nvPr>
            <p:ph type="title" hasCustomPrompt="1"/>
          </p:nvPr>
        </p:nvSpPr>
        <p:spPr>
          <a:xfrm>
            <a:off x="1088134" y="808185"/>
            <a:ext cx="7763635" cy="1925588"/>
          </a:xfrm>
          <a:prstGeom prst="rect">
            <a:avLst/>
          </a:prstGeom>
        </p:spPr>
        <p:txBody>
          <a:bodyPr/>
          <a:lstStyle>
            <a:lvl1pPr>
              <a:defRPr sz="6600" b="1" baseline="0">
                <a:solidFill>
                  <a:schemeClr val="bg1"/>
                </a:solidFill>
              </a:defRPr>
            </a:lvl1pPr>
          </a:lstStyle>
          <a:p>
            <a:r>
              <a:rPr lang="en-US"/>
              <a:t>PRESENTATION TITLE GOES HERE</a:t>
            </a:r>
          </a:p>
        </p:txBody>
      </p:sp>
      <p:grpSp>
        <p:nvGrpSpPr>
          <p:cNvPr id="4" name="Group 3"/>
          <p:cNvGrpSpPr/>
          <p:nvPr userDrawn="1"/>
        </p:nvGrpSpPr>
        <p:grpSpPr>
          <a:xfrm>
            <a:off x="9594185" y="4949190"/>
            <a:ext cx="1929105" cy="907268"/>
            <a:chOff x="1792288" y="4135438"/>
            <a:chExt cx="989013" cy="465138"/>
          </a:xfrm>
          <a:solidFill>
            <a:schemeClr val="bg1"/>
          </a:solidFill>
        </p:grpSpPr>
        <p:sp>
          <p:nvSpPr>
            <p:cNvPr id="5" name="Freeform 20"/>
            <p:cNvSpPr>
              <a:spLocks/>
            </p:cNvSpPr>
            <p:nvPr/>
          </p:nvSpPr>
          <p:spPr bwMode="auto">
            <a:xfrm>
              <a:off x="1831976" y="4135438"/>
              <a:ext cx="406400" cy="153988"/>
            </a:xfrm>
            <a:custGeom>
              <a:avLst/>
              <a:gdLst>
                <a:gd name="T0" fmla="*/ 311 w 536"/>
                <a:gd name="T1" fmla="*/ 163 h 202"/>
                <a:gd name="T2" fmla="*/ 73 w 536"/>
                <a:gd name="T3" fmla="*/ 93 h 202"/>
                <a:gd name="T4" fmla="*/ 0 w 536"/>
                <a:gd name="T5" fmla="*/ 115 h 202"/>
                <a:gd name="T6" fmla="*/ 263 w 536"/>
                <a:gd name="T7" fmla="*/ 0 h 202"/>
                <a:gd name="T8" fmla="*/ 536 w 536"/>
                <a:gd name="T9" fmla="*/ 202 h 202"/>
                <a:gd name="T10" fmla="*/ 321 w 536"/>
                <a:gd name="T11" fmla="*/ 202 h 202"/>
                <a:gd name="T12" fmla="*/ 311 w 536"/>
                <a:gd name="T13" fmla="*/ 163 h 202"/>
              </a:gdLst>
              <a:ahLst/>
              <a:cxnLst>
                <a:cxn ang="0">
                  <a:pos x="T0" y="T1"/>
                </a:cxn>
                <a:cxn ang="0">
                  <a:pos x="T2" y="T3"/>
                </a:cxn>
                <a:cxn ang="0">
                  <a:pos x="T4" y="T5"/>
                </a:cxn>
                <a:cxn ang="0">
                  <a:pos x="T6" y="T7"/>
                </a:cxn>
                <a:cxn ang="0">
                  <a:pos x="T8" y="T9"/>
                </a:cxn>
                <a:cxn ang="0">
                  <a:pos x="T10" y="T11"/>
                </a:cxn>
                <a:cxn ang="0">
                  <a:pos x="T12" y="T13"/>
                </a:cxn>
              </a:cxnLst>
              <a:rect l="0" t="0" r="r" b="b"/>
              <a:pathLst>
                <a:path w="536" h="202">
                  <a:moveTo>
                    <a:pt x="311" y="163"/>
                  </a:moveTo>
                  <a:cubicBezTo>
                    <a:pt x="270" y="91"/>
                    <a:pt x="187" y="75"/>
                    <a:pt x="73" y="93"/>
                  </a:cubicBezTo>
                  <a:cubicBezTo>
                    <a:pt x="48" y="97"/>
                    <a:pt x="23" y="104"/>
                    <a:pt x="0" y="115"/>
                  </a:cubicBezTo>
                  <a:cubicBezTo>
                    <a:pt x="50" y="43"/>
                    <a:pt x="138" y="0"/>
                    <a:pt x="263" y="0"/>
                  </a:cubicBezTo>
                  <a:cubicBezTo>
                    <a:pt x="440" y="0"/>
                    <a:pt x="533" y="66"/>
                    <a:pt x="536" y="202"/>
                  </a:cubicBezTo>
                  <a:lnTo>
                    <a:pt x="321" y="202"/>
                  </a:lnTo>
                  <a:cubicBezTo>
                    <a:pt x="319" y="188"/>
                    <a:pt x="316" y="175"/>
                    <a:pt x="311" y="1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21"/>
            <p:cNvSpPr>
              <a:spLocks/>
            </p:cNvSpPr>
            <p:nvPr/>
          </p:nvSpPr>
          <p:spPr bwMode="auto">
            <a:xfrm>
              <a:off x="1979613" y="4340226"/>
              <a:ext cx="265113" cy="260350"/>
            </a:xfrm>
            <a:custGeom>
              <a:avLst/>
              <a:gdLst>
                <a:gd name="T0" fmla="*/ 0 w 351"/>
                <a:gd name="T1" fmla="*/ 152 h 340"/>
                <a:gd name="T2" fmla="*/ 5 w 351"/>
                <a:gd name="T3" fmla="*/ 161 h 340"/>
                <a:gd name="T4" fmla="*/ 70 w 351"/>
                <a:gd name="T5" fmla="*/ 195 h 340"/>
                <a:gd name="T6" fmla="*/ 131 w 351"/>
                <a:gd name="T7" fmla="*/ 182 h 340"/>
                <a:gd name="T8" fmla="*/ 131 w 351"/>
                <a:gd name="T9" fmla="*/ 113 h 340"/>
                <a:gd name="T10" fmla="*/ 53 w 351"/>
                <a:gd name="T11" fmla="*/ 113 h 340"/>
                <a:gd name="T12" fmla="*/ 53 w 351"/>
                <a:gd name="T13" fmla="*/ 0 h 340"/>
                <a:gd name="T14" fmla="*/ 351 w 351"/>
                <a:gd name="T15" fmla="*/ 0 h 340"/>
                <a:gd name="T16" fmla="*/ 351 w 351"/>
                <a:gd name="T17" fmla="*/ 302 h 340"/>
                <a:gd name="T18" fmla="*/ 110 w 351"/>
                <a:gd name="T19" fmla="*/ 340 h 340"/>
                <a:gd name="T20" fmla="*/ 1 w 351"/>
                <a:gd name="T21" fmla="*/ 158 h 340"/>
                <a:gd name="T22" fmla="*/ 0 w 351"/>
                <a:gd name="T23" fmla="*/ 15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40">
                  <a:moveTo>
                    <a:pt x="0" y="152"/>
                  </a:moveTo>
                  <a:cubicBezTo>
                    <a:pt x="2" y="156"/>
                    <a:pt x="3" y="159"/>
                    <a:pt x="5" y="161"/>
                  </a:cubicBezTo>
                  <a:cubicBezTo>
                    <a:pt x="18" y="184"/>
                    <a:pt x="44" y="197"/>
                    <a:pt x="70" y="195"/>
                  </a:cubicBezTo>
                  <a:cubicBezTo>
                    <a:pt x="91" y="195"/>
                    <a:pt x="112" y="191"/>
                    <a:pt x="131" y="182"/>
                  </a:cubicBezTo>
                  <a:lnTo>
                    <a:pt x="131" y="113"/>
                  </a:lnTo>
                  <a:lnTo>
                    <a:pt x="53" y="113"/>
                  </a:lnTo>
                  <a:lnTo>
                    <a:pt x="53" y="0"/>
                  </a:lnTo>
                  <a:lnTo>
                    <a:pt x="351" y="0"/>
                  </a:lnTo>
                  <a:lnTo>
                    <a:pt x="351" y="302"/>
                  </a:lnTo>
                  <a:cubicBezTo>
                    <a:pt x="272" y="322"/>
                    <a:pt x="191" y="334"/>
                    <a:pt x="110" y="340"/>
                  </a:cubicBezTo>
                  <a:cubicBezTo>
                    <a:pt x="45" y="296"/>
                    <a:pt x="17" y="238"/>
                    <a:pt x="1" y="158"/>
                  </a:cubicBezTo>
                  <a:cubicBezTo>
                    <a:pt x="1" y="155"/>
                    <a:pt x="0" y="152"/>
                    <a:pt x="0" y="152"/>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22"/>
            <p:cNvSpPr>
              <a:spLocks noEditPoints="1"/>
            </p:cNvSpPr>
            <p:nvPr/>
          </p:nvSpPr>
          <p:spPr bwMode="auto">
            <a:xfrm>
              <a:off x="1792288" y="4210051"/>
              <a:ext cx="269875" cy="388938"/>
            </a:xfrm>
            <a:custGeom>
              <a:avLst/>
              <a:gdLst>
                <a:gd name="T0" fmla="*/ 161 w 355"/>
                <a:gd name="T1" fmla="*/ 250 h 508"/>
                <a:gd name="T2" fmla="*/ 202 w 355"/>
                <a:gd name="T3" fmla="*/ 496 h 508"/>
                <a:gd name="T4" fmla="*/ 272 w 355"/>
                <a:gd name="T5" fmla="*/ 508 h 508"/>
                <a:gd name="T6" fmla="*/ 272 w 355"/>
                <a:gd name="T7" fmla="*/ 508 h 508"/>
                <a:gd name="T8" fmla="*/ 192 w 355"/>
                <a:gd name="T9" fmla="*/ 270 h 508"/>
                <a:gd name="T10" fmla="*/ 222 w 355"/>
                <a:gd name="T11" fmla="*/ 134 h 508"/>
                <a:gd name="T12" fmla="*/ 258 w 355"/>
                <a:gd name="T13" fmla="*/ 76 h 508"/>
                <a:gd name="T14" fmla="*/ 161 w 355"/>
                <a:gd name="T15" fmla="*/ 250 h 508"/>
                <a:gd name="T16" fmla="*/ 109 w 355"/>
                <a:gd name="T17" fmla="*/ 191 h 508"/>
                <a:gd name="T18" fmla="*/ 66 w 355"/>
                <a:gd name="T19" fmla="*/ 413 h 508"/>
                <a:gd name="T20" fmla="*/ 135 w 355"/>
                <a:gd name="T21" fmla="*/ 469 h 508"/>
                <a:gd name="T22" fmla="*/ 133 w 355"/>
                <a:gd name="T23" fmla="*/ 219 h 508"/>
                <a:gd name="T24" fmla="*/ 276 w 355"/>
                <a:gd name="T25" fmla="*/ 55 h 508"/>
                <a:gd name="T26" fmla="*/ 295 w 355"/>
                <a:gd name="T27" fmla="*/ 51 h 508"/>
                <a:gd name="T28" fmla="*/ 289 w 355"/>
                <a:gd name="T29" fmla="*/ 51 h 508"/>
                <a:gd name="T30" fmla="*/ 109 w 355"/>
                <a:gd name="T31" fmla="*/ 191 h 508"/>
                <a:gd name="T32" fmla="*/ 103 w 355"/>
                <a:gd name="T33" fmla="*/ 105 h 508"/>
                <a:gd name="T34" fmla="*/ 0 w 355"/>
                <a:gd name="T35" fmla="*/ 235 h 508"/>
                <a:gd name="T36" fmla="*/ 17 w 355"/>
                <a:gd name="T37" fmla="*/ 322 h 508"/>
                <a:gd name="T38" fmla="*/ 106 w 355"/>
                <a:gd name="T39" fmla="*/ 139 h 508"/>
                <a:gd name="T40" fmla="*/ 325 w 355"/>
                <a:gd name="T41" fmla="*/ 49 h 508"/>
                <a:gd name="T42" fmla="*/ 334 w 355"/>
                <a:gd name="T43" fmla="*/ 52 h 508"/>
                <a:gd name="T44" fmla="*/ 329 w 355"/>
                <a:gd name="T45" fmla="*/ 49 h 508"/>
                <a:gd name="T46" fmla="*/ 267 w 355"/>
                <a:gd name="T47" fmla="*/ 33 h 508"/>
                <a:gd name="T48" fmla="*/ 103 w 355"/>
                <a:gd name="T49" fmla="*/ 105 h 508"/>
                <a:gd name="T50" fmla="*/ 115 w 355"/>
                <a:gd name="T51" fmla="*/ 33 h 508"/>
                <a:gd name="T52" fmla="*/ 17 w 355"/>
                <a:gd name="T53" fmla="*/ 86 h 508"/>
                <a:gd name="T54" fmla="*/ 3 w 355"/>
                <a:gd name="T55" fmla="*/ 153 h 508"/>
                <a:gd name="T56" fmla="*/ 106 w 355"/>
                <a:gd name="T57" fmla="*/ 69 h 508"/>
                <a:gd name="T58" fmla="*/ 343 w 355"/>
                <a:gd name="T59" fmla="*/ 51 h 508"/>
                <a:gd name="T60" fmla="*/ 355 w 355"/>
                <a:gd name="T61" fmla="*/ 60 h 508"/>
                <a:gd name="T62" fmla="*/ 348 w 355"/>
                <a:gd name="T63" fmla="*/ 53 h 508"/>
                <a:gd name="T64" fmla="*/ 234 w 355"/>
                <a:gd name="T65" fmla="*/ 11 h 508"/>
                <a:gd name="T66" fmla="*/ 115 w 355"/>
                <a:gd name="T67" fmla="*/ 3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5" h="508">
                  <a:moveTo>
                    <a:pt x="161" y="250"/>
                  </a:moveTo>
                  <a:cubicBezTo>
                    <a:pt x="141" y="334"/>
                    <a:pt x="156" y="423"/>
                    <a:pt x="202" y="496"/>
                  </a:cubicBezTo>
                  <a:cubicBezTo>
                    <a:pt x="225" y="502"/>
                    <a:pt x="248" y="506"/>
                    <a:pt x="272" y="508"/>
                  </a:cubicBezTo>
                  <a:lnTo>
                    <a:pt x="272" y="508"/>
                  </a:lnTo>
                  <a:cubicBezTo>
                    <a:pt x="214" y="443"/>
                    <a:pt x="186" y="357"/>
                    <a:pt x="192" y="270"/>
                  </a:cubicBezTo>
                  <a:cubicBezTo>
                    <a:pt x="197" y="215"/>
                    <a:pt x="206" y="169"/>
                    <a:pt x="222" y="134"/>
                  </a:cubicBezTo>
                  <a:cubicBezTo>
                    <a:pt x="240" y="97"/>
                    <a:pt x="236" y="103"/>
                    <a:pt x="258" y="76"/>
                  </a:cubicBezTo>
                  <a:cubicBezTo>
                    <a:pt x="210" y="104"/>
                    <a:pt x="182" y="163"/>
                    <a:pt x="161" y="250"/>
                  </a:cubicBezTo>
                  <a:moveTo>
                    <a:pt x="109" y="191"/>
                  </a:moveTo>
                  <a:cubicBezTo>
                    <a:pt x="69" y="257"/>
                    <a:pt x="53" y="336"/>
                    <a:pt x="66" y="413"/>
                  </a:cubicBezTo>
                  <a:cubicBezTo>
                    <a:pt x="85" y="436"/>
                    <a:pt x="109" y="455"/>
                    <a:pt x="135" y="469"/>
                  </a:cubicBezTo>
                  <a:cubicBezTo>
                    <a:pt x="98" y="390"/>
                    <a:pt x="98" y="299"/>
                    <a:pt x="133" y="219"/>
                  </a:cubicBezTo>
                  <a:cubicBezTo>
                    <a:pt x="170" y="131"/>
                    <a:pt x="217" y="69"/>
                    <a:pt x="276" y="55"/>
                  </a:cubicBezTo>
                  <a:lnTo>
                    <a:pt x="295" y="51"/>
                  </a:lnTo>
                  <a:lnTo>
                    <a:pt x="289" y="51"/>
                  </a:lnTo>
                  <a:cubicBezTo>
                    <a:pt x="221" y="51"/>
                    <a:pt x="164" y="104"/>
                    <a:pt x="109" y="191"/>
                  </a:cubicBezTo>
                  <a:moveTo>
                    <a:pt x="103" y="105"/>
                  </a:moveTo>
                  <a:cubicBezTo>
                    <a:pt x="58" y="138"/>
                    <a:pt x="22" y="183"/>
                    <a:pt x="0" y="235"/>
                  </a:cubicBezTo>
                  <a:cubicBezTo>
                    <a:pt x="2" y="264"/>
                    <a:pt x="7" y="294"/>
                    <a:pt x="17" y="322"/>
                  </a:cubicBezTo>
                  <a:cubicBezTo>
                    <a:pt x="26" y="253"/>
                    <a:pt x="57" y="189"/>
                    <a:pt x="106" y="139"/>
                  </a:cubicBezTo>
                  <a:cubicBezTo>
                    <a:pt x="185" y="60"/>
                    <a:pt x="253" y="21"/>
                    <a:pt x="325" y="49"/>
                  </a:cubicBezTo>
                  <a:cubicBezTo>
                    <a:pt x="328" y="50"/>
                    <a:pt x="331" y="51"/>
                    <a:pt x="334" y="52"/>
                  </a:cubicBezTo>
                  <a:lnTo>
                    <a:pt x="329" y="49"/>
                  </a:lnTo>
                  <a:cubicBezTo>
                    <a:pt x="310" y="38"/>
                    <a:pt x="289" y="33"/>
                    <a:pt x="267" y="33"/>
                  </a:cubicBezTo>
                  <a:cubicBezTo>
                    <a:pt x="219" y="33"/>
                    <a:pt x="166" y="60"/>
                    <a:pt x="103" y="105"/>
                  </a:cubicBezTo>
                  <a:moveTo>
                    <a:pt x="115" y="33"/>
                  </a:moveTo>
                  <a:cubicBezTo>
                    <a:pt x="80" y="45"/>
                    <a:pt x="46" y="63"/>
                    <a:pt x="17" y="86"/>
                  </a:cubicBezTo>
                  <a:cubicBezTo>
                    <a:pt x="10" y="108"/>
                    <a:pt x="5" y="130"/>
                    <a:pt x="3" y="153"/>
                  </a:cubicBezTo>
                  <a:cubicBezTo>
                    <a:pt x="31" y="118"/>
                    <a:pt x="66" y="89"/>
                    <a:pt x="106" y="69"/>
                  </a:cubicBezTo>
                  <a:cubicBezTo>
                    <a:pt x="206" y="18"/>
                    <a:pt x="283" y="0"/>
                    <a:pt x="343" y="51"/>
                  </a:cubicBezTo>
                  <a:lnTo>
                    <a:pt x="355" y="60"/>
                  </a:lnTo>
                  <a:lnTo>
                    <a:pt x="348" y="53"/>
                  </a:lnTo>
                  <a:cubicBezTo>
                    <a:pt x="317" y="24"/>
                    <a:pt x="276" y="9"/>
                    <a:pt x="234" y="11"/>
                  </a:cubicBezTo>
                  <a:cubicBezTo>
                    <a:pt x="193" y="12"/>
                    <a:pt x="153" y="20"/>
                    <a:pt x="115" y="33"/>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3"/>
            <p:cNvSpPr>
              <a:spLocks noEditPoints="1"/>
            </p:cNvSpPr>
            <p:nvPr/>
          </p:nvSpPr>
          <p:spPr bwMode="auto">
            <a:xfrm>
              <a:off x="2308226" y="4379913"/>
              <a:ext cx="142875" cy="152400"/>
            </a:xfrm>
            <a:custGeom>
              <a:avLst/>
              <a:gdLst>
                <a:gd name="T0" fmla="*/ 57 w 190"/>
                <a:gd name="T1" fmla="*/ 91 h 200"/>
                <a:gd name="T2" fmla="*/ 57 w 190"/>
                <a:gd name="T3" fmla="*/ 38 h 200"/>
                <a:gd name="T4" fmla="*/ 89 w 190"/>
                <a:gd name="T5" fmla="*/ 38 h 200"/>
                <a:gd name="T6" fmla="*/ 120 w 190"/>
                <a:gd name="T7" fmla="*/ 44 h 200"/>
                <a:gd name="T8" fmla="*/ 132 w 190"/>
                <a:gd name="T9" fmla="*/ 64 h 200"/>
                <a:gd name="T10" fmla="*/ 124 w 190"/>
                <a:gd name="T11" fmla="*/ 82 h 200"/>
                <a:gd name="T12" fmla="*/ 89 w 190"/>
                <a:gd name="T13" fmla="*/ 91 h 200"/>
                <a:gd name="T14" fmla="*/ 57 w 190"/>
                <a:gd name="T15" fmla="*/ 91 h 200"/>
                <a:gd name="T16" fmla="*/ 57 w 190"/>
                <a:gd name="T17" fmla="*/ 127 h 200"/>
                <a:gd name="T18" fmla="*/ 94 w 190"/>
                <a:gd name="T19" fmla="*/ 127 h 200"/>
                <a:gd name="T20" fmla="*/ 163 w 190"/>
                <a:gd name="T21" fmla="*/ 113 h 200"/>
                <a:gd name="T22" fmla="*/ 189 w 190"/>
                <a:gd name="T23" fmla="*/ 63 h 200"/>
                <a:gd name="T24" fmla="*/ 158 w 190"/>
                <a:gd name="T25" fmla="*/ 13 h 200"/>
                <a:gd name="T26" fmla="*/ 92 w 190"/>
                <a:gd name="T27" fmla="*/ 2 h 200"/>
                <a:gd name="T28" fmla="*/ 0 w 190"/>
                <a:gd name="T29" fmla="*/ 2 h 200"/>
                <a:gd name="T30" fmla="*/ 0 w 190"/>
                <a:gd name="T31" fmla="*/ 200 h 200"/>
                <a:gd name="T32" fmla="*/ 57 w 190"/>
                <a:gd name="T33" fmla="*/ 200 h 200"/>
                <a:gd name="T34" fmla="*/ 57 w 190"/>
                <a:gd name="T35" fmla="*/ 12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 h="200">
                  <a:moveTo>
                    <a:pt x="57" y="91"/>
                  </a:moveTo>
                  <a:lnTo>
                    <a:pt x="57" y="38"/>
                  </a:lnTo>
                  <a:lnTo>
                    <a:pt x="89" y="38"/>
                  </a:lnTo>
                  <a:cubicBezTo>
                    <a:pt x="99" y="37"/>
                    <a:pt x="110" y="39"/>
                    <a:pt x="120" y="44"/>
                  </a:cubicBezTo>
                  <a:cubicBezTo>
                    <a:pt x="127" y="48"/>
                    <a:pt x="132" y="56"/>
                    <a:pt x="132" y="64"/>
                  </a:cubicBezTo>
                  <a:cubicBezTo>
                    <a:pt x="132" y="71"/>
                    <a:pt x="129" y="77"/>
                    <a:pt x="124" y="82"/>
                  </a:cubicBezTo>
                  <a:cubicBezTo>
                    <a:pt x="114" y="89"/>
                    <a:pt x="101" y="92"/>
                    <a:pt x="89" y="91"/>
                  </a:cubicBezTo>
                  <a:lnTo>
                    <a:pt x="57" y="91"/>
                  </a:lnTo>
                  <a:close/>
                  <a:moveTo>
                    <a:pt x="57" y="127"/>
                  </a:moveTo>
                  <a:lnTo>
                    <a:pt x="94" y="127"/>
                  </a:lnTo>
                  <a:cubicBezTo>
                    <a:pt x="120" y="127"/>
                    <a:pt x="142" y="127"/>
                    <a:pt x="163" y="113"/>
                  </a:cubicBezTo>
                  <a:cubicBezTo>
                    <a:pt x="180" y="101"/>
                    <a:pt x="190" y="83"/>
                    <a:pt x="189" y="63"/>
                  </a:cubicBezTo>
                  <a:cubicBezTo>
                    <a:pt x="189" y="42"/>
                    <a:pt x="177" y="23"/>
                    <a:pt x="158" y="13"/>
                  </a:cubicBezTo>
                  <a:cubicBezTo>
                    <a:pt x="137" y="4"/>
                    <a:pt x="115" y="0"/>
                    <a:pt x="92" y="2"/>
                  </a:cubicBezTo>
                  <a:lnTo>
                    <a:pt x="0" y="2"/>
                  </a:lnTo>
                  <a:lnTo>
                    <a:pt x="0" y="200"/>
                  </a:lnTo>
                  <a:lnTo>
                    <a:pt x="57" y="200"/>
                  </a:lnTo>
                  <a:lnTo>
                    <a:pt x="57" y="1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4"/>
            <p:cNvSpPr>
              <a:spLocks/>
            </p:cNvSpPr>
            <p:nvPr/>
          </p:nvSpPr>
          <p:spPr bwMode="auto">
            <a:xfrm>
              <a:off x="2462213" y="4379913"/>
              <a:ext cx="147638" cy="155575"/>
            </a:xfrm>
            <a:custGeom>
              <a:avLst/>
              <a:gdLst>
                <a:gd name="T0" fmla="*/ 195 w 195"/>
                <a:gd name="T1" fmla="*/ 0 h 202"/>
                <a:gd name="T2" fmla="*/ 146 w 195"/>
                <a:gd name="T3" fmla="*/ 0 h 202"/>
                <a:gd name="T4" fmla="*/ 146 w 195"/>
                <a:gd name="T5" fmla="*/ 119 h 202"/>
                <a:gd name="T6" fmla="*/ 139 w 195"/>
                <a:gd name="T7" fmla="*/ 152 h 202"/>
                <a:gd name="T8" fmla="*/ 104 w 195"/>
                <a:gd name="T9" fmla="*/ 163 h 202"/>
                <a:gd name="T10" fmla="*/ 68 w 195"/>
                <a:gd name="T11" fmla="*/ 150 h 202"/>
                <a:gd name="T12" fmla="*/ 63 w 195"/>
                <a:gd name="T13" fmla="*/ 119 h 202"/>
                <a:gd name="T14" fmla="*/ 63 w 195"/>
                <a:gd name="T15" fmla="*/ 0 h 202"/>
                <a:gd name="T16" fmla="*/ 0 w 195"/>
                <a:gd name="T17" fmla="*/ 0 h 202"/>
                <a:gd name="T18" fmla="*/ 0 w 195"/>
                <a:gd name="T19" fmla="*/ 119 h 202"/>
                <a:gd name="T20" fmla="*/ 25 w 195"/>
                <a:gd name="T21" fmla="*/ 183 h 202"/>
                <a:gd name="T22" fmla="*/ 100 w 195"/>
                <a:gd name="T23" fmla="*/ 200 h 202"/>
                <a:gd name="T24" fmla="*/ 175 w 195"/>
                <a:gd name="T25" fmla="*/ 180 h 202"/>
                <a:gd name="T26" fmla="*/ 195 w 195"/>
                <a:gd name="T27" fmla="*/ 119 h 202"/>
                <a:gd name="T28" fmla="*/ 195 w 195"/>
                <a:gd name="T29"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5" y="0"/>
                  </a:moveTo>
                  <a:lnTo>
                    <a:pt x="146" y="0"/>
                  </a:lnTo>
                  <a:lnTo>
                    <a:pt x="146" y="119"/>
                  </a:lnTo>
                  <a:cubicBezTo>
                    <a:pt x="148" y="131"/>
                    <a:pt x="145" y="142"/>
                    <a:pt x="139" y="152"/>
                  </a:cubicBezTo>
                  <a:cubicBezTo>
                    <a:pt x="129" y="160"/>
                    <a:pt x="117" y="164"/>
                    <a:pt x="104" y="163"/>
                  </a:cubicBezTo>
                  <a:cubicBezTo>
                    <a:pt x="91" y="164"/>
                    <a:pt x="77" y="159"/>
                    <a:pt x="68" y="150"/>
                  </a:cubicBezTo>
                  <a:cubicBezTo>
                    <a:pt x="63" y="140"/>
                    <a:pt x="62" y="130"/>
                    <a:pt x="63" y="119"/>
                  </a:cubicBezTo>
                  <a:lnTo>
                    <a:pt x="63" y="0"/>
                  </a:lnTo>
                  <a:lnTo>
                    <a:pt x="0" y="0"/>
                  </a:lnTo>
                  <a:lnTo>
                    <a:pt x="0" y="119"/>
                  </a:lnTo>
                  <a:cubicBezTo>
                    <a:pt x="0" y="144"/>
                    <a:pt x="1" y="166"/>
                    <a:pt x="25" y="183"/>
                  </a:cubicBezTo>
                  <a:cubicBezTo>
                    <a:pt x="45" y="197"/>
                    <a:pt x="74" y="200"/>
                    <a:pt x="100" y="200"/>
                  </a:cubicBezTo>
                  <a:cubicBezTo>
                    <a:pt x="127" y="202"/>
                    <a:pt x="153" y="195"/>
                    <a:pt x="175" y="180"/>
                  </a:cubicBezTo>
                  <a:cubicBezTo>
                    <a:pt x="195" y="163"/>
                    <a:pt x="195" y="141"/>
                    <a:pt x="195" y="119"/>
                  </a:cubicBezTo>
                  <a:lnTo>
                    <a:pt x="1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5"/>
            <p:cNvSpPr>
              <a:spLocks noEditPoints="1"/>
            </p:cNvSpPr>
            <p:nvPr/>
          </p:nvSpPr>
          <p:spPr bwMode="auto">
            <a:xfrm>
              <a:off x="2628901" y="4381501"/>
              <a:ext cx="152400" cy="150813"/>
            </a:xfrm>
            <a:custGeom>
              <a:avLst/>
              <a:gdLst>
                <a:gd name="T0" fmla="*/ 57 w 201"/>
                <a:gd name="T1" fmla="*/ 36 h 198"/>
                <a:gd name="T2" fmla="*/ 77 w 201"/>
                <a:gd name="T3" fmla="*/ 36 h 198"/>
                <a:gd name="T4" fmla="*/ 125 w 201"/>
                <a:gd name="T5" fmla="*/ 52 h 198"/>
                <a:gd name="T6" fmla="*/ 142 w 201"/>
                <a:gd name="T7" fmla="*/ 97 h 198"/>
                <a:gd name="T8" fmla="*/ 129 w 201"/>
                <a:gd name="T9" fmla="*/ 140 h 198"/>
                <a:gd name="T10" fmla="*/ 76 w 201"/>
                <a:gd name="T11" fmla="*/ 161 h 198"/>
                <a:gd name="T12" fmla="*/ 57 w 201"/>
                <a:gd name="T13" fmla="*/ 161 h 198"/>
                <a:gd name="T14" fmla="*/ 57 w 201"/>
                <a:gd name="T15" fmla="*/ 36 h 198"/>
                <a:gd name="T16" fmla="*/ 0 w 201"/>
                <a:gd name="T17" fmla="*/ 0 h 198"/>
                <a:gd name="T18" fmla="*/ 0 w 201"/>
                <a:gd name="T19" fmla="*/ 198 h 198"/>
                <a:gd name="T20" fmla="*/ 81 w 201"/>
                <a:gd name="T21" fmla="*/ 198 h 198"/>
                <a:gd name="T22" fmla="*/ 169 w 201"/>
                <a:gd name="T23" fmla="*/ 170 h 198"/>
                <a:gd name="T24" fmla="*/ 201 w 201"/>
                <a:gd name="T25" fmla="*/ 98 h 198"/>
                <a:gd name="T26" fmla="*/ 163 w 201"/>
                <a:gd name="T27" fmla="*/ 22 h 198"/>
                <a:gd name="T28" fmla="*/ 71 w 201"/>
                <a:gd name="T29" fmla="*/ 0 h 198"/>
                <a:gd name="T30" fmla="*/ 0 w 201"/>
                <a:gd name="T3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198">
                  <a:moveTo>
                    <a:pt x="57" y="36"/>
                  </a:moveTo>
                  <a:lnTo>
                    <a:pt x="77" y="36"/>
                  </a:lnTo>
                  <a:cubicBezTo>
                    <a:pt x="97" y="36"/>
                    <a:pt x="112" y="38"/>
                    <a:pt x="125" y="52"/>
                  </a:cubicBezTo>
                  <a:cubicBezTo>
                    <a:pt x="136" y="64"/>
                    <a:pt x="142" y="80"/>
                    <a:pt x="142" y="97"/>
                  </a:cubicBezTo>
                  <a:cubicBezTo>
                    <a:pt x="142" y="112"/>
                    <a:pt x="138" y="127"/>
                    <a:pt x="129" y="140"/>
                  </a:cubicBezTo>
                  <a:cubicBezTo>
                    <a:pt x="116" y="157"/>
                    <a:pt x="100" y="161"/>
                    <a:pt x="76" y="161"/>
                  </a:cubicBezTo>
                  <a:lnTo>
                    <a:pt x="57" y="161"/>
                  </a:lnTo>
                  <a:lnTo>
                    <a:pt x="57" y="36"/>
                  </a:lnTo>
                  <a:close/>
                  <a:moveTo>
                    <a:pt x="0" y="0"/>
                  </a:moveTo>
                  <a:lnTo>
                    <a:pt x="0" y="198"/>
                  </a:lnTo>
                  <a:lnTo>
                    <a:pt x="81" y="198"/>
                  </a:lnTo>
                  <a:cubicBezTo>
                    <a:pt x="115" y="198"/>
                    <a:pt x="145" y="192"/>
                    <a:pt x="169" y="170"/>
                  </a:cubicBezTo>
                  <a:cubicBezTo>
                    <a:pt x="190" y="152"/>
                    <a:pt x="201" y="126"/>
                    <a:pt x="201" y="98"/>
                  </a:cubicBezTo>
                  <a:cubicBezTo>
                    <a:pt x="201" y="68"/>
                    <a:pt x="187" y="40"/>
                    <a:pt x="163" y="22"/>
                  </a:cubicBezTo>
                  <a:cubicBezTo>
                    <a:pt x="137" y="2"/>
                    <a:pt x="107" y="0"/>
                    <a:pt x="71"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auto">
            <a:xfrm>
              <a:off x="2305051" y="4216401"/>
              <a:ext cx="122238" cy="130175"/>
            </a:xfrm>
            <a:custGeom>
              <a:avLst/>
              <a:gdLst>
                <a:gd name="T0" fmla="*/ 162 w 162"/>
                <a:gd name="T1" fmla="*/ 85 h 170"/>
                <a:gd name="T2" fmla="*/ 87 w 162"/>
                <a:gd name="T3" fmla="*/ 85 h 170"/>
                <a:gd name="T4" fmla="*/ 87 w 162"/>
                <a:gd name="T5" fmla="*/ 102 h 170"/>
                <a:gd name="T6" fmla="*/ 137 w 162"/>
                <a:gd name="T7" fmla="*/ 102 h 170"/>
                <a:gd name="T8" fmla="*/ 137 w 162"/>
                <a:gd name="T9" fmla="*/ 111 h 170"/>
                <a:gd name="T10" fmla="*/ 87 w 162"/>
                <a:gd name="T11" fmla="*/ 152 h 170"/>
                <a:gd name="T12" fmla="*/ 40 w 162"/>
                <a:gd name="T13" fmla="*/ 129 h 170"/>
                <a:gd name="T14" fmla="*/ 29 w 162"/>
                <a:gd name="T15" fmla="*/ 86 h 170"/>
                <a:gd name="T16" fmla="*/ 86 w 162"/>
                <a:gd name="T17" fmla="*/ 20 h 170"/>
                <a:gd name="T18" fmla="*/ 136 w 162"/>
                <a:gd name="T19" fmla="*/ 54 h 170"/>
                <a:gd name="T20" fmla="*/ 160 w 162"/>
                <a:gd name="T21" fmla="*/ 49 h 170"/>
                <a:gd name="T22" fmla="*/ 88 w 162"/>
                <a:gd name="T23" fmla="*/ 3 h 170"/>
                <a:gd name="T24" fmla="*/ 2 w 162"/>
                <a:gd name="T25" fmla="*/ 88 h 170"/>
                <a:gd name="T26" fmla="*/ 24 w 162"/>
                <a:gd name="T27" fmla="*/ 143 h 170"/>
                <a:gd name="T28" fmla="*/ 86 w 162"/>
                <a:gd name="T29" fmla="*/ 168 h 170"/>
                <a:gd name="T30" fmla="*/ 140 w 162"/>
                <a:gd name="T31" fmla="*/ 147 h 170"/>
                <a:gd name="T32" fmla="*/ 147 w 162"/>
                <a:gd name="T33" fmla="*/ 167 h 170"/>
                <a:gd name="T34" fmla="*/ 162 w 162"/>
                <a:gd name="T35" fmla="*/ 167 h 170"/>
                <a:gd name="T36" fmla="*/ 162 w 162"/>
                <a:gd name="T37" fmla="*/ 8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2" h="170">
                  <a:moveTo>
                    <a:pt x="162" y="85"/>
                  </a:moveTo>
                  <a:lnTo>
                    <a:pt x="87" y="85"/>
                  </a:lnTo>
                  <a:lnTo>
                    <a:pt x="87" y="102"/>
                  </a:lnTo>
                  <a:lnTo>
                    <a:pt x="137" y="102"/>
                  </a:lnTo>
                  <a:lnTo>
                    <a:pt x="137" y="111"/>
                  </a:lnTo>
                  <a:cubicBezTo>
                    <a:pt x="137" y="135"/>
                    <a:pt x="118" y="152"/>
                    <a:pt x="87" y="152"/>
                  </a:cubicBezTo>
                  <a:cubicBezTo>
                    <a:pt x="68" y="152"/>
                    <a:pt x="51" y="144"/>
                    <a:pt x="40" y="129"/>
                  </a:cubicBezTo>
                  <a:cubicBezTo>
                    <a:pt x="33" y="116"/>
                    <a:pt x="29" y="101"/>
                    <a:pt x="29" y="86"/>
                  </a:cubicBezTo>
                  <a:cubicBezTo>
                    <a:pt x="29" y="57"/>
                    <a:pt x="42" y="20"/>
                    <a:pt x="86" y="20"/>
                  </a:cubicBezTo>
                  <a:cubicBezTo>
                    <a:pt x="109" y="18"/>
                    <a:pt x="130" y="32"/>
                    <a:pt x="136" y="54"/>
                  </a:cubicBezTo>
                  <a:lnTo>
                    <a:pt x="160" y="49"/>
                  </a:lnTo>
                  <a:cubicBezTo>
                    <a:pt x="150" y="21"/>
                    <a:pt x="126" y="3"/>
                    <a:pt x="88" y="3"/>
                  </a:cubicBezTo>
                  <a:cubicBezTo>
                    <a:pt x="40" y="0"/>
                    <a:pt x="0" y="40"/>
                    <a:pt x="2" y="88"/>
                  </a:cubicBezTo>
                  <a:cubicBezTo>
                    <a:pt x="2" y="108"/>
                    <a:pt x="10" y="128"/>
                    <a:pt x="24" y="143"/>
                  </a:cubicBezTo>
                  <a:cubicBezTo>
                    <a:pt x="40" y="161"/>
                    <a:pt x="62" y="170"/>
                    <a:pt x="86" y="168"/>
                  </a:cubicBezTo>
                  <a:cubicBezTo>
                    <a:pt x="106" y="170"/>
                    <a:pt x="126" y="162"/>
                    <a:pt x="140" y="147"/>
                  </a:cubicBezTo>
                  <a:lnTo>
                    <a:pt x="147" y="167"/>
                  </a:lnTo>
                  <a:lnTo>
                    <a:pt x="162" y="167"/>
                  </a:lnTo>
                  <a:lnTo>
                    <a:pt x="162" y="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7"/>
            <p:cNvSpPr>
              <a:spLocks/>
            </p:cNvSpPr>
            <p:nvPr/>
          </p:nvSpPr>
          <p:spPr bwMode="auto">
            <a:xfrm>
              <a:off x="2447926" y="4249738"/>
              <a:ext cx="55563" cy="93663"/>
            </a:xfrm>
            <a:custGeom>
              <a:avLst/>
              <a:gdLst>
                <a:gd name="T0" fmla="*/ 0 w 73"/>
                <a:gd name="T1" fmla="*/ 2 h 121"/>
                <a:gd name="T2" fmla="*/ 0 w 73"/>
                <a:gd name="T3" fmla="*/ 121 h 121"/>
                <a:gd name="T4" fmla="*/ 23 w 73"/>
                <a:gd name="T5" fmla="*/ 121 h 121"/>
                <a:gd name="T6" fmla="*/ 23 w 73"/>
                <a:gd name="T7" fmla="*/ 61 h 121"/>
                <a:gd name="T8" fmla="*/ 30 w 73"/>
                <a:gd name="T9" fmla="*/ 36 h 121"/>
                <a:gd name="T10" fmla="*/ 67 w 73"/>
                <a:gd name="T11" fmla="*/ 17 h 121"/>
                <a:gd name="T12" fmla="*/ 73 w 73"/>
                <a:gd name="T13" fmla="*/ 17 h 121"/>
                <a:gd name="T14" fmla="*/ 73 w 73"/>
                <a:gd name="T15" fmla="*/ 0 h 121"/>
                <a:gd name="T16" fmla="*/ 64 w 73"/>
                <a:gd name="T17" fmla="*/ 0 h 121"/>
                <a:gd name="T18" fmla="*/ 21 w 73"/>
                <a:gd name="T19" fmla="*/ 31 h 121"/>
                <a:gd name="T20" fmla="*/ 21 w 73"/>
                <a:gd name="T21" fmla="*/ 31 h 121"/>
                <a:gd name="T22" fmla="*/ 21 w 73"/>
                <a:gd name="T23" fmla="*/ 2 h 121"/>
                <a:gd name="T24" fmla="*/ 0 w 73"/>
                <a:gd name="T25" fmla="*/ 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21">
                  <a:moveTo>
                    <a:pt x="0" y="2"/>
                  </a:moveTo>
                  <a:lnTo>
                    <a:pt x="0" y="121"/>
                  </a:lnTo>
                  <a:lnTo>
                    <a:pt x="23" y="121"/>
                  </a:lnTo>
                  <a:lnTo>
                    <a:pt x="23" y="61"/>
                  </a:lnTo>
                  <a:cubicBezTo>
                    <a:pt x="22" y="52"/>
                    <a:pt x="25" y="43"/>
                    <a:pt x="30" y="36"/>
                  </a:cubicBezTo>
                  <a:cubicBezTo>
                    <a:pt x="38" y="24"/>
                    <a:pt x="52" y="17"/>
                    <a:pt x="67" y="17"/>
                  </a:cubicBezTo>
                  <a:lnTo>
                    <a:pt x="73" y="17"/>
                  </a:lnTo>
                  <a:lnTo>
                    <a:pt x="73" y="0"/>
                  </a:lnTo>
                  <a:lnTo>
                    <a:pt x="64" y="0"/>
                  </a:lnTo>
                  <a:cubicBezTo>
                    <a:pt x="45" y="0"/>
                    <a:pt x="27" y="12"/>
                    <a:pt x="21" y="31"/>
                  </a:cubicBezTo>
                  <a:lnTo>
                    <a:pt x="21" y="31"/>
                  </a:lnTo>
                  <a:lnTo>
                    <a:pt x="21" y="2"/>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8"/>
            <p:cNvSpPr>
              <a:spLocks noEditPoints="1"/>
            </p:cNvSpPr>
            <p:nvPr/>
          </p:nvSpPr>
          <p:spPr bwMode="auto">
            <a:xfrm>
              <a:off x="2505076" y="4248151"/>
              <a:ext cx="96838" cy="98425"/>
            </a:xfrm>
            <a:custGeom>
              <a:avLst/>
              <a:gdLst>
                <a:gd name="T0" fmla="*/ 84 w 128"/>
                <a:gd name="T1" fmla="*/ 49 h 127"/>
                <a:gd name="T2" fmla="*/ 28 w 128"/>
                <a:gd name="T3" fmla="*/ 56 h 127"/>
                <a:gd name="T4" fmla="*/ 0 w 128"/>
                <a:gd name="T5" fmla="*/ 90 h 127"/>
                <a:gd name="T6" fmla="*/ 51 w 128"/>
                <a:gd name="T7" fmla="*/ 126 h 127"/>
                <a:gd name="T8" fmla="*/ 103 w 128"/>
                <a:gd name="T9" fmla="*/ 101 h 127"/>
                <a:gd name="T10" fmla="*/ 105 w 128"/>
                <a:gd name="T11" fmla="*/ 123 h 127"/>
                <a:gd name="T12" fmla="*/ 128 w 128"/>
                <a:gd name="T13" fmla="*/ 123 h 127"/>
                <a:gd name="T14" fmla="*/ 125 w 128"/>
                <a:gd name="T15" fmla="*/ 98 h 127"/>
                <a:gd name="T16" fmla="*/ 125 w 128"/>
                <a:gd name="T17" fmla="*/ 52 h 127"/>
                <a:gd name="T18" fmla="*/ 112 w 128"/>
                <a:gd name="T19" fmla="*/ 13 h 127"/>
                <a:gd name="T20" fmla="*/ 67 w 128"/>
                <a:gd name="T21" fmla="*/ 1 h 127"/>
                <a:gd name="T22" fmla="*/ 5 w 128"/>
                <a:gd name="T23" fmla="*/ 34 h 127"/>
                <a:gd name="T24" fmla="*/ 26 w 128"/>
                <a:gd name="T25" fmla="*/ 37 h 127"/>
                <a:gd name="T26" fmla="*/ 66 w 128"/>
                <a:gd name="T27" fmla="*/ 16 h 127"/>
                <a:gd name="T28" fmla="*/ 103 w 128"/>
                <a:gd name="T29" fmla="*/ 44 h 127"/>
                <a:gd name="T30" fmla="*/ 103 w 128"/>
                <a:gd name="T31" fmla="*/ 50 h 127"/>
                <a:gd name="T32" fmla="*/ 84 w 128"/>
                <a:gd name="T33" fmla="*/ 49 h 127"/>
                <a:gd name="T34" fmla="*/ 103 w 128"/>
                <a:gd name="T35" fmla="*/ 71 h 127"/>
                <a:gd name="T36" fmla="*/ 57 w 128"/>
                <a:gd name="T37" fmla="*/ 111 h 127"/>
                <a:gd name="T38" fmla="*/ 25 w 128"/>
                <a:gd name="T39" fmla="*/ 90 h 127"/>
                <a:gd name="T40" fmla="*/ 84 w 128"/>
                <a:gd name="T41" fmla="*/ 63 h 127"/>
                <a:gd name="T42" fmla="*/ 103 w 128"/>
                <a:gd name="T43" fmla="*/ 63 h 127"/>
                <a:gd name="T44" fmla="*/ 103 w 128"/>
                <a:gd name="T45" fmla="*/ 7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27">
                  <a:moveTo>
                    <a:pt x="84" y="49"/>
                  </a:moveTo>
                  <a:cubicBezTo>
                    <a:pt x="65" y="48"/>
                    <a:pt x="46" y="51"/>
                    <a:pt x="28" y="56"/>
                  </a:cubicBezTo>
                  <a:cubicBezTo>
                    <a:pt x="13" y="61"/>
                    <a:pt x="2" y="74"/>
                    <a:pt x="0" y="90"/>
                  </a:cubicBezTo>
                  <a:cubicBezTo>
                    <a:pt x="0" y="113"/>
                    <a:pt x="24" y="126"/>
                    <a:pt x="51" y="126"/>
                  </a:cubicBezTo>
                  <a:cubicBezTo>
                    <a:pt x="72" y="127"/>
                    <a:pt x="92" y="118"/>
                    <a:pt x="103" y="101"/>
                  </a:cubicBezTo>
                  <a:lnTo>
                    <a:pt x="105" y="123"/>
                  </a:lnTo>
                  <a:lnTo>
                    <a:pt x="128" y="123"/>
                  </a:lnTo>
                  <a:cubicBezTo>
                    <a:pt x="125" y="115"/>
                    <a:pt x="124" y="106"/>
                    <a:pt x="125" y="98"/>
                  </a:cubicBezTo>
                  <a:lnTo>
                    <a:pt x="125" y="52"/>
                  </a:lnTo>
                  <a:cubicBezTo>
                    <a:pt x="127" y="38"/>
                    <a:pt x="122" y="23"/>
                    <a:pt x="112" y="13"/>
                  </a:cubicBezTo>
                  <a:cubicBezTo>
                    <a:pt x="99" y="4"/>
                    <a:pt x="83" y="0"/>
                    <a:pt x="67" y="1"/>
                  </a:cubicBezTo>
                  <a:cubicBezTo>
                    <a:pt x="40" y="1"/>
                    <a:pt x="8" y="9"/>
                    <a:pt x="5" y="34"/>
                  </a:cubicBezTo>
                  <a:lnTo>
                    <a:pt x="26" y="37"/>
                  </a:lnTo>
                  <a:cubicBezTo>
                    <a:pt x="30" y="20"/>
                    <a:pt x="47" y="16"/>
                    <a:pt x="66" y="16"/>
                  </a:cubicBezTo>
                  <a:cubicBezTo>
                    <a:pt x="92" y="16"/>
                    <a:pt x="103" y="24"/>
                    <a:pt x="103" y="44"/>
                  </a:cubicBezTo>
                  <a:lnTo>
                    <a:pt x="103" y="50"/>
                  </a:lnTo>
                  <a:lnTo>
                    <a:pt x="84" y="49"/>
                  </a:lnTo>
                  <a:close/>
                  <a:moveTo>
                    <a:pt x="103" y="71"/>
                  </a:moveTo>
                  <a:cubicBezTo>
                    <a:pt x="101" y="95"/>
                    <a:pt x="80" y="113"/>
                    <a:pt x="57" y="111"/>
                  </a:cubicBezTo>
                  <a:cubicBezTo>
                    <a:pt x="40" y="111"/>
                    <a:pt x="25" y="105"/>
                    <a:pt x="25" y="90"/>
                  </a:cubicBezTo>
                  <a:cubicBezTo>
                    <a:pt x="25" y="65"/>
                    <a:pt x="61" y="63"/>
                    <a:pt x="84" y="63"/>
                  </a:cubicBezTo>
                  <a:lnTo>
                    <a:pt x="103" y="63"/>
                  </a:lnTo>
                  <a:lnTo>
                    <a:pt x="103" y="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29"/>
            <p:cNvSpPr>
              <a:spLocks/>
            </p:cNvSpPr>
            <p:nvPr/>
          </p:nvSpPr>
          <p:spPr bwMode="auto">
            <a:xfrm>
              <a:off x="2617788" y="4248151"/>
              <a:ext cx="88900" cy="95250"/>
            </a:xfrm>
            <a:custGeom>
              <a:avLst/>
              <a:gdLst>
                <a:gd name="T0" fmla="*/ 21 w 117"/>
                <a:gd name="T1" fmla="*/ 4 h 123"/>
                <a:gd name="T2" fmla="*/ 0 w 117"/>
                <a:gd name="T3" fmla="*/ 4 h 123"/>
                <a:gd name="T4" fmla="*/ 0 w 117"/>
                <a:gd name="T5" fmla="*/ 123 h 123"/>
                <a:gd name="T6" fmla="*/ 22 w 117"/>
                <a:gd name="T7" fmla="*/ 123 h 123"/>
                <a:gd name="T8" fmla="*/ 22 w 117"/>
                <a:gd name="T9" fmla="*/ 60 h 123"/>
                <a:gd name="T10" fmla="*/ 34 w 117"/>
                <a:gd name="T11" fmla="*/ 28 h 123"/>
                <a:gd name="T12" fmla="*/ 64 w 117"/>
                <a:gd name="T13" fmla="*/ 16 h 123"/>
                <a:gd name="T14" fmla="*/ 89 w 117"/>
                <a:gd name="T15" fmla="*/ 27 h 123"/>
                <a:gd name="T16" fmla="*/ 93 w 117"/>
                <a:gd name="T17" fmla="*/ 49 h 123"/>
                <a:gd name="T18" fmla="*/ 93 w 117"/>
                <a:gd name="T19" fmla="*/ 122 h 123"/>
                <a:gd name="T20" fmla="*/ 115 w 117"/>
                <a:gd name="T21" fmla="*/ 122 h 123"/>
                <a:gd name="T22" fmla="*/ 115 w 117"/>
                <a:gd name="T23" fmla="*/ 57 h 123"/>
                <a:gd name="T24" fmla="*/ 109 w 117"/>
                <a:gd name="T25" fmla="*/ 20 h 123"/>
                <a:gd name="T26" fmla="*/ 67 w 117"/>
                <a:gd name="T27" fmla="*/ 1 h 123"/>
                <a:gd name="T28" fmla="*/ 22 w 117"/>
                <a:gd name="T29" fmla="*/ 26 h 123"/>
                <a:gd name="T30" fmla="*/ 22 w 117"/>
                <a:gd name="T31" fmla="*/ 26 h 123"/>
                <a:gd name="T32" fmla="*/ 21 w 117"/>
                <a:gd name="T33" fmla="*/ 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23">
                  <a:moveTo>
                    <a:pt x="21" y="4"/>
                  </a:moveTo>
                  <a:lnTo>
                    <a:pt x="0" y="4"/>
                  </a:lnTo>
                  <a:lnTo>
                    <a:pt x="0" y="123"/>
                  </a:lnTo>
                  <a:lnTo>
                    <a:pt x="22" y="123"/>
                  </a:lnTo>
                  <a:lnTo>
                    <a:pt x="22" y="60"/>
                  </a:lnTo>
                  <a:cubicBezTo>
                    <a:pt x="21" y="48"/>
                    <a:pt x="25" y="37"/>
                    <a:pt x="34" y="28"/>
                  </a:cubicBezTo>
                  <a:cubicBezTo>
                    <a:pt x="42" y="20"/>
                    <a:pt x="53" y="16"/>
                    <a:pt x="64" y="16"/>
                  </a:cubicBezTo>
                  <a:cubicBezTo>
                    <a:pt x="74" y="15"/>
                    <a:pt x="83" y="19"/>
                    <a:pt x="89" y="27"/>
                  </a:cubicBezTo>
                  <a:cubicBezTo>
                    <a:pt x="92" y="33"/>
                    <a:pt x="94" y="41"/>
                    <a:pt x="93" y="49"/>
                  </a:cubicBezTo>
                  <a:lnTo>
                    <a:pt x="93" y="122"/>
                  </a:lnTo>
                  <a:lnTo>
                    <a:pt x="115" y="122"/>
                  </a:lnTo>
                  <a:lnTo>
                    <a:pt x="115" y="57"/>
                  </a:lnTo>
                  <a:cubicBezTo>
                    <a:pt x="117" y="44"/>
                    <a:pt x="115" y="31"/>
                    <a:pt x="109" y="20"/>
                  </a:cubicBezTo>
                  <a:cubicBezTo>
                    <a:pt x="99" y="7"/>
                    <a:pt x="83" y="0"/>
                    <a:pt x="67" y="1"/>
                  </a:cubicBezTo>
                  <a:cubicBezTo>
                    <a:pt x="49" y="1"/>
                    <a:pt x="31" y="10"/>
                    <a:pt x="22" y="26"/>
                  </a:cubicBezTo>
                  <a:lnTo>
                    <a:pt x="22" y="26"/>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30"/>
            <p:cNvSpPr>
              <a:spLocks/>
            </p:cNvSpPr>
            <p:nvPr/>
          </p:nvSpPr>
          <p:spPr bwMode="auto">
            <a:xfrm>
              <a:off x="2713038" y="4227513"/>
              <a:ext cx="68263" cy="117475"/>
            </a:xfrm>
            <a:custGeom>
              <a:avLst/>
              <a:gdLst>
                <a:gd name="T0" fmla="*/ 89 w 89"/>
                <a:gd name="T1" fmla="*/ 137 h 153"/>
                <a:gd name="T2" fmla="*/ 72 w 89"/>
                <a:gd name="T3" fmla="*/ 138 h 153"/>
                <a:gd name="T4" fmla="*/ 48 w 89"/>
                <a:gd name="T5" fmla="*/ 117 h 153"/>
                <a:gd name="T6" fmla="*/ 48 w 89"/>
                <a:gd name="T7" fmla="*/ 46 h 153"/>
                <a:gd name="T8" fmla="*/ 81 w 89"/>
                <a:gd name="T9" fmla="*/ 46 h 153"/>
                <a:gd name="T10" fmla="*/ 81 w 89"/>
                <a:gd name="T11" fmla="*/ 31 h 153"/>
                <a:gd name="T12" fmla="*/ 49 w 89"/>
                <a:gd name="T13" fmla="*/ 31 h 153"/>
                <a:gd name="T14" fmla="*/ 49 w 89"/>
                <a:gd name="T15" fmla="*/ 0 h 153"/>
                <a:gd name="T16" fmla="*/ 26 w 89"/>
                <a:gd name="T17" fmla="*/ 2 h 153"/>
                <a:gd name="T18" fmla="*/ 26 w 89"/>
                <a:gd name="T19" fmla="*/ 31 h 153"/>
                <a:gd name="T20" fmla="*/ 0 w 89"/>
                <a:gd name="T21" fmla="*/ 31 h 153"/>
                <a:gd name="T22" fmla="*/ 0 w 89"/>
                <a:gd name="T23" fmla="*/ 46 h 153"/>
                <a:gd name="T24" fmla="*/ 26 w 89"/>
                <a:gd name="T25" fmla="*/ 46 h 153"/>
                <a:gd name="T26" fmla="*/ 26 w 89"/>
                <a:gd name="T27" fmla="*/ 114 h 153"/>
                <a:gd name="T28" fmla="*/ 67 w 89"/>
                <a:gd name="T29" fmla="*/ 153 h 153"/>
                <a:gd name="T30" fmla="*/ 89 w 89"/>
                <a:gd name="T31" fmla="*/ 152 h 153"/>
                <a:gd name="T32" fmla="*/ 89 w 89"/>
                <a:gd name="T33" fmla="*/ 13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153">
                  <a:moveTo>
                    <a:pt x="89" y="137"/>
                  </a:moveTo>
                  <a:lnTo>
                    <a:pt x="72" y="138"/>
                  </a:lnTo>
                  <a:cubicBezTo>
                    <a:pt x="53" y="138"/>
                    <a:pt x="48" y="131"/>
                    <a:pt x="48" y="117"/>
                  </a:cubicBezTo>
                  <a:lnTo>
                    <a:pt x="48" y="46"/>
                  </a:lnTo>
                  <a:lnTo>
                    <a:pt x="81" y="46"/>
                  </a:lnTo>
                  <a:lnTo>
                    <a:pt x="81" y="31"/>
                  </a:lnTo>
                  <a:lnTo>
                    <a:pt x="49" y="31"/>
                  </a:lnTo>
                  <a:lnTo>
                    <a:pt x="49" y="0"/>
                  </a:lnTo>
                  <a:lnTo>
                    <a:pt x="26" y="2"/>
                  </a:lnTo>
                  <a:lnTo>
                    <a:pt x="26" y="31"/>
                  </a:lnTo>
                  <a:lnTo>
                    <a:pt x="0" y="31"/>
                  </a:lnTo>
                  <a:lnTo>
                    <a:pt x="0" y="46"/>
                  </a:lnTo>
                  <a:lnTo>
                    <a:pt x="26" y="46"/>
                  </a:lnTo>
                  <a:lnTo>
                    <a:pt x="26" y="114"/>
                  </a:lnTo>
                  <a:cubicBezTo>
                    <a:pt x="26" y="138"/>
                    <a:pt x="35" y="153"/>
                    <a:pt x="67" y="153"/>
                  </a:cubicBezTo>
                  <a:lnTo>
                    <a:pt x="89" y="152"/>
                  </a:lnTo>
                  <a:lnTo>
                    <a:pt x="89" y="1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31"/>
            <p:cNvSpPr>
              <a:spLocks noChangeArrowheads="1"/>
            </p:cNvSpPr>
            <p:nvPr/>
          </p:nvSpPr>
          <p:spPr bwMode="auto">
            <a:xfrm>
              <a:off x="2308226" y="4557713"/>
              <a:ext cx="473075" cy="15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Subtitle 2"/>
          <p:cNvSpPr txBox="1">
            <a:spLocks/>
          </p:cNvSpPr>
          <p:nvPr userDrawn="1"/>
        </p:nvSpPr>
        <p:spPr>
          <a:xfrm>
            <a:off x="8576353" y="6025176"/>
            <a:ext cx="3506362" cy="530008"/>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Wingdings" panose="05000000000000000000" pitchFamily="2" charset="2"/>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spc="100">
                <a:solidFill>
                  <a:schemeClr val="bg2"/>
                </a:solidFill>
              </a:rPr>
              <a:t>Powering our way of life.</a:t>
            </a:r>
          </a:p>
        </p:txBody>
      </p:sp>
      <p:cxnSp>
        <p:nvCxnSpPr>
          <p:cNvPr id="22" name="Straight Connector 21"/>
          <p:cNvCxnSpPr/>
          <p:nvPr userDrawn="1"/>
        </p:nvCxnSpPr>
        <p:spPr>
          <a:xfrm>
            <a:off x="1088134" y="3452318"/>
            <a:ext cx="2798839" cy="11757"/>
          </a:xfrm>
          <a:prstGeom prst="line">
            <a:avLst/>
          </a:prstGeom>
          <a:ln w="38100" cmpd="sng">
            <a:solidFill>
              <a:schemeClr val="bg2"/>
            </a:solidFill>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046C6BFC-4AE4-4AD4-8EBB-170F5D59421C}"/>
              </a:ext>
            </a:extLst>
          </p:cNvPr>
          <p:cNvSpPr/>
          <p:nvPr userDrawn="1"/>
        </p:nvSpPr>
        <p:spPr>
          <a:xfrm>
            <a:off x="0" y="1"/>
            <a:ext cx="228600" cy="6858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Tree>
    <p:extLst>
      <p:ext uri="{BB962C8B-B14F-4D97-AF65-F5344CB8AC3E}">
        <p14:creationId xmlns:p14="http://schemas.microsoft.com/office/powerpoint/2010/main" val="7423664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ig Background with image">
    <p:spTree>
      <p:nvGrpSpPr>
        <p:cNvPr id="1" name=""/>
        <p:cNvGrpSpPr/>
        <p:nvPr/>
      </p:nvGrpSpPr>
      <p:grpSpPr>
        <a:xfrm>
          <a:off x="0" y="0"/>
          <a:ext cx="0" cy="0"/>
          <a:chOff x="0" y="0"/>
          <a:chExt cx="0" cy="0"/>
        </a:xfrm>
      </p:grpSpPr>
      <p:sp>
        <p:nvSpPr>
          <p:cNvPr id="7" name="Picture Placeholder 13"/>
          <p:cNvSpPr>
            <a:spLocks noGrp="1"/>
          </p:cNvSpPr>
          <p:nvPr>
            <p:ph type="pic" sz="quarter" idx="22"/>
          </p:nvPr>
        </p:nvSpPr>
        <p:spPr>
          <a:xfrm>
            <a:off x="0" y="0"/>
            <a:ext cx="12192000" cy="6858000"/>
          </a:xfrm>
          <a:prstGeom prst="rect">
            <a:avLst/>
          </a:prstGeom>
          <a:effectLst/>
        </p:spPr>
        <p:txBody>
          <a:bodyPr>
            <a:normAutofit/>
          </a:bodyPr>
          <a:lstStyle>
            <a:lvl1pPr marL="0" indent="0">
              <a:buNone/>
              <a:defRPr sz="14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86358534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Option 01">
    <p:spTree>
      <p:nvGrpSpPr>
        <p:cNvPr id="1" name=""/>
        <p:cNvGrpSpPr/>
        <p:nvPr/>
      </p:nvGrpSpPr>
      <p:grpSpPr>
        <a:xfrm>
          <a:off x="0" y="0"/>
          <a:ext cx="0" cy="0"/>
          <a:chOff x="0" y="0"/>
          <a:chExt cx="0" cy="0"/>
        </a:xfrm>
      </p:grpSpPr>
      <p:pic>
        <p:nvPicPr>
          <p:cNvPr id="19"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t="7815" r="-24" b="7789"/>
          <a:stretch/>
        </p:blipFill>
        <p:spPr>
          <a:xfrm>
            <a:off x="0" y="0"/>
            <a:ext cx="12192000" cy="6858000"/>
          </a:xfrm>
          <a:prstGeom prst="rect">
            <a:avLst/>
          </a:prstGeom>
        </p:spPr>
      </p:pic>
      <p:sp>
        <p:nvSpPr>
          <p:cNvPr id="20" name="Rectangle 19"/>
          <p:cNvSpPr/>
          <p:nvPr userDrawn="1"/>
        </p:nvSpPr>
        <p:spPr>
          <a:xfrm>
            <a:off x="3175" y="-1"/>
            <a:ext cx="12188825" cy="6858000"/>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Source Sans Pro Regular" charset="0"/>
            </a:endParaRPr>
          </a:p>
        </p:txBody>
      </p:sp>
      <p:sp>
        <p:nvSpPr>
          <p:cNvPr id="3" name="Subtitle 2"/>
          <p:cNvSpPr>
            <a:spLocks noGrp="1"/>
          </p:cNvSpPr>
          <p:nvPr>
            <p:ph type="subTitle" idx="1" hasCustomPrompt="1"/>
          </p:nvPr>
        </p:nvSpPr>
        <p:spPr>
          <a:xfrm>
            <a:off x="1088134" y="3583185"/>
            <a:ext cx="7763635" cy="599435"/>
          </a:xfrm>
          <a:prstGeom prst="rect">
            <a:avLst/>
          </a:prstGeom>
        </p:spPr>
        <p:txBody>
          <a:bodyPr/>
          <a:lstStyle>
            <a:lvl1pPr marL="0" indent="0" algn="l">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kern="1300" spc="70" err="1">
                <a:solidFill>
                  <a:schemeClr val="bg1"/>
                </a:solidFill>
              </a:rPr>
              <a:t>Praesent</a:t>
            </a:r>
            <a:r>
              <a:rPr lang="en-US" kern="1300" spc="70">
                <a:solidFill>
                  <a:schemeClr val="bg1"/>
                </a:solidFill>
              </a:rPr>
              <a:t> </a:t>
            </a:r>
            <a:r>
              <a:rPr lang="en-US" kern="1300" spc="70" err="1">
                <a:solidFill>
                  <a:schemeClr val="bg1"/>
                </a:solidFill>
              </a:rPr>
              <a:t>feugiat</a:t>
            </a:r>
            <a:r>
              <a:rPr lang="en-US" kern="1300" spc="70">
                <a:solidFill>
                  <a:schemeClr val="bg1"/>
                </a:solidFill>
              </a:rPr>
              <a:t> </a:t>
            </a:r>
            <a:r>
              <a:rPr lang="en-US" kern="1300" spc="70" err="1">
                <a:solidFill>
                  <a:schemeClr val="bg1"/>
                </a:solidFill>
              </a:rPr>
              <a:t>elit</a:t>
            </a:r>
            <a:r>
              <a:rPr lang="en-US" kern="1300" spc="70">
                <a:solidFill>
                  <a:schemeClr val="bg1"/>
                </a:solidFill>
              </a:rPr>
              <a:t> dolor, </a:t>
            </a:r>
            <a:r>
              <a:rPr lang="en-US" kern="1300" spc="70" err="1">
                <a:solidFill>
                  <a:schemeClr val="bg1"/>
                </a:solidFill>
              </a:rPr>
              <a:t>vel</a:t>
            </a:r>
            <a:r>
              <a:rPr lang="en-US" kern="1300" spc="70">
                <a:solidFill>
                  <a:schemeClr val="bg1"/>
                </a:solidFill>
              </a:rPr>
              <a:t> </a:t>
            </a:r>
            <a:r>
              <a:rPr lang="en-US" kern="1300" spc="70" err="1">
                <a:solidFill>
                  <a:schemeClr val="bg1"/>
                </a:solidFill>
              </a:rPr>
              <a:t>tristique</a:t>
            </a:r>
            <a:r>
              <a:rPr lang="en-US" kern="1300" spc="70">
                <a:solidFill>
                  <a:schemeClr val="bg1"/>
                </a:solidFill>
              </a:rPr>
              <a:t> dui convallis.</a:t>
            </a:r>
          </a:p>
        </p:txBody>
      </p:sp>
      <p:sp>
        <p:nvSpPr>
          <p:cNvPr id="7" name="Title 6"/>
          <p:cNvSpPr>
            <a:spLocks noGrp="1"/>
          </p:cNvSpPr>
          <p:nvPr>
            <p:ph type="title" hasCustomPrompt="1"/>
          </p:nvPr>
        </p:nvSpPr>
        <p:spPr>
          <a:xfrm>
            <a:off x="1088134" y="808185"/>
            <a:ext cx="7763635" cy="1925588"/>
          </a:xfrm>
          <a:prstGeom prst="rect">
            <a:avLst/>
          </a:prstGeom>
        </p:spPr>
        <p:txBody>
          <a:bodyPr/>
          <a:lstStyle>
            <a:lvl1pPr>
              <a:defRPr sz="6600" b="1" baseline="0">
                <a:solidFill>
                  <a:schemeClr val="bg1"/>
                </a:solidFill>
              </a:defRPr>
            </a:lvl1pPr>
          </a:lstStyle>
          <a:p>
            <a:r>
              <a:rPr lang="en-US"/>
              <a:t>PRESENTATION TITLE GOES HERE</a:t>
            </a:r>
          </a:p>
        </p:txBody>
      </p:sp>
      <p:grpSp>
        <p:nvGrpSpPr>
          <p:cNvPr id="4" name="Group 3"/>
          <p:cNvGrpSpPr/>
          <p:nvPr userDrawn="1"/>
        </p:nvGrpSpPr>
        <p:grpSpPr>
          <a:xfrm>
            <a:off x="9594185" y="4949190"/>
            <a:ext cx="1929105" cy="907268"/>
            <a:chOff x="1792288" y="4135438"/>
            <a:chExt cx="989013" cy="465138"/>
          </a:xfrm>
          <a:solidFill>
            <a:schemeClr val="bg1"/>
          </a:solidFill>
        </p:grpSpPr>
        <p:sp>
          <p:nvSpPr>
            <p:cNvPr id="5" name="Freeform 20"/>
            <p:cNvSpPr>
              <a:spLocks/>
            </p:cNvSpPr>
            <p:nvPr/>
          </p:nvSpPr>
          <p:spPr bwMode="auto">
            <a:xfrm>
              <a:off x="1831976" y="4135438"/>
              <a:ext cx="406400" cy="153988"/>
            </a:xfrm>
            <a:custGeom>
              <a:avLst/>
              <a:gdLst>
                <a:gd name="T0" fmla="*/ 311 w 536"/>
                <a:gd name="T1" fmla="*/ 163 h 202"/>
                <a:gd name="T2" fmla="*/ 73 w 536"/>
                <a:gd name="T3" fmla="*/ 93 h 202"/>
                <a:gd name="T4" fmla="*/ 0 w 536"/>
                <a:gd name="T5" fmla="*/ 115 h 202"/>
                <a:gd name="T6" fmla="*/ 263 w 536"/>
                <a:gd name="T7" fmla="*/ 0 h 202"/>
                <a:gd name="T8" fmla="*/ 536 w 536"/>
                <a:gd name="T9" fmla="*/ 202 h 202"/>
                <a:gd name="T10" fmla="*/ 321 w 536"/>
                <a:gd name="T11" fmla="*/ 202 h 202"/>
                <a:gd name="T12" fmla="*/ 311 w 536"/>
                <a:gd name="T13" fmla="*/ 163 h 202"/>
              </a:gdLst>
              <a:ahLst/>
              <a:cxnLst>
                <a:cxn ang="0">
                  <a:pos x="T0" y="T1"/>
                </a:cxn>
                <a:cxn ang="0">
                  <a:pos x="T2" y="T3"/>
                </a:cxn>
                <a:cxn ang="0">
                  <a:pos x="T4" y="T5"/>
                </a:cxn>
                <a:cxn ang="0">
                  <a:pos x="T6" y="T7"/>
                </a:cxn>
                <a:cxn ang="0">
                  <a:pos x="T8" y="T9"/>
                </a:cxn>
                <a:cxn ang="0">
                  <a:pos x="T10" y="T11"/>
                </a:cxn>
                <a:cxn ang="0">
                  <a:pos x="T12" y="T13"/>
                </a:cxn>
              </a:cxnLst>
              <a:rect l="0" t="0" r="r" b="b"/>
              <a:pathLst>
                <a:path w="536" h="202">
                  <a:moveTo>
                    <a:pt x="311" y="163"/>
                  </a:moveTo>
                  <a:cubicBezTo>
                    <a:pt x="270" y="91"/>
                    <a:pt x="187" y="75"/>
                    <a:pt x="73" y="93"/>
                  </a:cubicBezTo>
                  <a:cubicBezTo>
                    <a:pt x="48" y="97"/>
                    <a:pt x="23" y="104"/>
                    <a:pt x="0" y="115"/>
                  </a:cubicBezTo>
                  <a:cubicBezTo>
                    <a:pt x="50" y="43"/>
                    <a:pt x="138" y="0"/>
                    <a:pt x="263" y="0"/>
                  </a:cubicBezTo>
                  <a:cubicBezTo>
                    <a:pt x="440" y="0"/>
                    <a:pt x="533" y="66"/>
                    <a:pt x="536" y="202"/>
                  </a:cubicBezTo>
                  <a:lnTo>
                    <a:pt x="321" y="202"/>
                  </a:lnTo>
                  <a:cubicBezTo>
                    <a:pt x="319" y="188"/>
                    <a:pt x="316" y="175"/>
                    <a:pt x="311" y="1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6" name="Freeform 21"/>
            <p:cNvSpPr>
              <a:spLocks/>
            </p:cNvSpPr>
            <p:nvPr/>
          </p:nvSpPr>
          <p:spPr bwMode="auto">
            <a:xfrm>
              <a:off x="1979613" y="4340226"/>
              <a:ext cx="265113" cy="260350"/>
            </a:xfrm>
            <a:custGeom>
              <a:avLst/>
              <a:gdLst>
                <a:gd name="T0" fmla="*/ 0 w 351"/>
                <a:gd name="T1" fmla="*/ 152 h 340"/>
                <a:gd name="T2" fmla="*/ 5 w 351"/>
                <a:gd name="T3" fmla="*/ 161 h 340"/>
                <a:gd name="T4" fmla="*/ 70 w 351"/>
                <a:gd name="T5" fmla="*/ 195 h 340"/>
                <a:gd name="T6" fmla="*/ 131 w 351"/>
                <a:gd name="T7" fmla="*/ 182 h 340"/>
                <a:gd name="T8" fmla="*/ 131 w 351"/>
                <a:gd name="T9" fmla="*/ 113 h 340"/>
                <a:gd name="T10" fmla="*/ 53 w 351"/>
                <a:gd name="T11" fmla="*/ 113 h 340"/>
                <a:gd name="T12" fmla="*/ 53 w 351"/>
                <a:gd name="T13" fmla="*/ 0 h 340"/>
                <a:gd name="T14" fmla="*/ 351 w 351"/>
                <a:gd name="T15" fmla="*/ 0 h 340"/>
                <a:gd name="T16" fmla="*/ 351 w 351"/>
                <a:gd name="T17" fmla="*/ 302 h 340"/>
                <a:gd name="T18" fmla="*/ 110 w 351"/>
                <a:gd name="T19" fmla="*/ 340 h 340"/>
                <a:gd name="T20" fmla="*/ 1 w 351"/>
                <a:gd name="T21" fmla="*/ 158 h 340"/>
                <a:gd name="T22" fmla="*/ 0 w 351"/>
                <a:gd name="T23" fmla="*/ 15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40">
                  <a:moveTo>
                    <a:pt x="0" y="152"/>
                  </a:moveTo>
                  <a:cubicBezTo>
                    <a:pt x="2" y="156"/>
                    <a:pt x="3" y="159"/>
                    <a:pt x="5" y="161"/>
                  </a:cubicBezTo>
                  <a:cubicBezTo>
                    <a:pt x="18" y="184"/>
                    <a:pt x="44" y="197"/>
                    <a:pt x="70" y="195"/>
                  </a:cubicBezTo>
                  <a:cubicBezTo>
                    <a:pt x="91" y="195"/>
                    <a:pt x="112" y="191"/>
                    <a:pt x="131" y="182"/>
                  </a:cubicBezTo>
                  <a:lnTo>
                    <a:pt x="131" y="113"/>
                  </a:lnTo>
                  <a:lnTo>
                    <a:pt x="53" y="113"/>
                  </a:lnTo>
                  <a:lnTo>
                    <a:pt x="53" y="0"/>
                  </a:lnTo>
                  <a:lnTo>
                    <a:pt x="351" y="0"/>
                  </a:lnTo>
                  <a:lnTo>
                    <a:pt x="351" y="302"/>
                  </a:lnTo>
                  <a:cubicBezTo>
                    <a:pt x="272" y="322"/>
                    <a:pt x="191" y="334"/>
                    <a:pt x="110" y="340"/>
                  </a:cubicBezTo>
                  <a:cubicBezTo>
                    <a:pt x="45" y="296"/>
                    <a:pt x="17" y="238"/>
                    <a:pt x="1" y="158"/>
                  </a:cubicBezTo>
                  <a:cubicBezTo>
                    <a:pt x="1" y="155"/>
                    <a:pt x="0" y="152"/>
                    <a:pt x="0" y="152"/>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8" name="Freeform 22"/>
            <p:cNvSpPr>
              <a:spLocks noEditPoints="1"/>
            </p:cNvSpPr>
            <p:nvPr/>
          </p:nvSpPr>
          <p:spPr bwMode="auto">
            <a:xfrm>
              <a:off x="1792288" y="4210051"/>
              <a:ext cx="269875" cy="388938"/>
            </a:xfrm>
            <a:custGeom>
              <a:avLst/>
              <a:gdLst>
                <a:gd name="T0" fmla="*/ 161 w 355"/>
                <a:gd name="T1" fmla="*/ 250 h 508"/>
                <a:gd name="T2" fmla="*/ 202 w 355"/>
                <a:gd name="T3" fmla="*/ 496 h 508"/>
                <a:gd name="T4" fmla="*/ 272 w 355"/>
                <a:gd name="T5" fmla="*/ 508 h 508"/>
                <a:gd name="T6" fmla="*/ 272 w 355"/>
                <a:gd name="T7" fmla="*/ 508 h 508"/>
                <a:gd name="T8" fmla="*/ 192 w 355"/>
                <a:gd name="T9" fmla="*/ 270 h 508"/>
                <a:gd name="T10" fmla="*/ 222 w 355"/>
                <a:gd name="T11" fmla="*/ 134 h 508"/>
                <a:gd name="T12" fmla="*/ 258 w 355"/>
                <a:gd name="T13" fmla="*/ 76 h 508"/>
                <a:gd name="T14" fmla="*/ 161 w 355"/>
                <a:gd name="T15" fmla="*/ 250 h 508"/>
                <a:gd name="T16" fmla="*/ 109 w 355"/>
                <a:gd name="T17" fmla="*/ 191 h 508"/>
                <a:gd name="T18" fmla="*/ 66 w 355"/>
                <a:gd name="T19" fmla="*/ 413 h 508"/>
                <a:gd name="T20" fmla="*/ 135 w 355"/>
                <a:gd name="T21" fmla="*/ 469 h 508"/>
                <a:gd name="T22" fmla="*/ 133 w 355"/>
                <a:gd name="T23" fmla="*/ 219 h 508"/>
                <a:gd name="T24" fmla="*/ 276 w 355"/>
                <a:gd name="T25" fmla="*/ 55 h 508"/>
                <a:gd name="T26" fmla="*/ 295 w 355"/>
                <a:gd name="T27" fmla="*/ 51 h 508"/>
                <a:gd name="T28" fmla="*/ 289 w 355"/>
                <a:gd name="T29" fmla="*/ 51 h 508"/>
                <a:gd name="T30" fmla="*/ 109 w 355"/>
                <a:gd name="T31" fmla="*/ 191 h 508"/>
                <a:gd name="T32" fmla="*/ 103 w 355"/>
                <a:gd name="T33" fmla="*/ 105 h 508"/>
                <a:gd name="T34" fmla="*/ 0 w 355"/>
                <a:gd name="T35" fmla="*/ 235 h 508"/>
                <a:gd name="T36" fmla="*/ 17 w 355"/>
                <a:gd name="T37" fmla="*/ 322 h 508"/>
                <a:gd name="T38" fmla="*/ 106 w 355"/>
                <a:gd name="T39" fmla="*/ 139 h 508"/>
                <a:gd name="T40" fmla="*/ 325 w 355"/>
                <a:gd name="T41" fmla="*/ 49 h 508"/>
                <a:gd name="T42" fmla="*/ 334 w 355"/>
                <a:gd name="T43" fmla="*/ 52 h 508"/>
                <a:gd name="T44" fmla="*/ 329 w 355"/>
                <a:gd name="T45" fmla="*/ 49 h 508"/>
                <a:gd name="T46" fmla="*/ 267 w 355"/>
                <a:gd name="T47" fmla="*/ 33 h 508"/>
                <a:gd name="T48" fmla="*/ 103 w 355"/>
                <a:gd name="T49" fmla="*/ 105 h 508"/>
                <a:gd name="T50" fmla="*/ 115 w 355"/>
                <a:gd name="T51" fmla="*/ 33 h 508"/>
                <a:gd name="T52" fmla="*/ 17 w 355"/>
                <a:gd name="T53" fmla="*/ 86 h 508"/>
                <a:gd name="T54" fmla="*/ 3 w 355"/>
                <a:gd name="T55" fmla="*/ 153 h 508"/>
                <a:gd name="T56" fmla="*/ 106 w 355"/>
                <a:gd name="T57" fmla="*/ 69 h 508"/>
                <a:gd name="T58" fmla="*/ 343 w 355"/>
                <a:gd name="T59" fmla="*/ 51 h 508"/>
                <a:gd name="T60" fmla="*/ 355 w 355"/>
                <a:gd name="T61" fmla="*/ 60 h 508"/>
                <a:gd name="T62" fmla="*/ 348 w 355"/>
                <a:gd name="T63" fmla="*/ 53 h 508"/>
                <a:gd name="T64" fmla="*/ 234 w 355"/>
                <a:gd name="T65" fmla="*/ 11 h 508"/>
                <a:gd name="T66" fmla="*/ 115 w 355"/>
                <a:gd name="T67" fmla="*/ 3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5" h="508">
                  <a:moveTo>
                    <a:pt x="161" y="250"/>
                  </a:moveTo>
                  <a:cubicBezTo>
                    <a:pt x="141" y="334"/>
                    <a:pt x="156" y="423"/>
                    <a:pt x="202" y="496"/>
                  </a:cubicBezTo>
                  <a:cubicBezTo>
                    <a:pt x="225" y="502"/>
                    <a:pt x="248" y="506"/>
                    <a:pt x="272" y="508"/>
                  </a:cubicBezTo>
                  <a:lnTo>
                    <a:pt x="272" y="508"/>
                  </a:lnTo>
                  <a:cubicBezTo>
                    <a:pt x="214" y="443"/>
                    <a:pt x="186" y="357"/>
                    <a:pt x="192" y="270"/>
                  </a:cubicBezTo>
                  <a:cubicBezTo>
                    <a:pt x="197" y="215"/>
                    <a:pt x="206" y="169"/>
                    <a:pt x="222" y="134"/>
                  </a:cubicBezTo>
                  <a:cubicBezTo>
                    <a:pt x="240" y="97"/>
                    <a:pt x="236" y="103"/>
                    <a:pt x="258" y="76"/>
                  </a:cubicBezTo>
                  <a:cubicBezTo>
                    <a:pt x="210" y="104"/>
                    <a:pt x="182" y="163"/>
                    <a:pt x="161" y="250"/>
                  </a:cubicBezTo>
                  <a:moveTo>
                    <a:pt x="109" y="191"/>
                  </a:moveTo>
                  <a:cubicBezTo>
                    <a:pt x="69" y="257"/>
                    <a:pt x="53" y="336"/>
                    <a:pt x="66" y="413"/>
                  </a:cubicBezTo>
                  <a:cubicBezTo>
                    <a:pt x="85" y="436"/>
                    <a:pt x="109" y="455"/>
                    <a:pt x="135" y="469"/>
                  </a:cubicBezTo>
                  <a:cubicBezTo>
                    <a:pt x="98" y="390"/>
                    <a:pt x="98" y="299"/>
                    <a:pt x="133" y="219"/>
                  </a:cubicBezTo>
                  <a:cubicBezTo>
                    <a:pt x="170" y="131"/>
                    <a:pt x="217" y="69"/>
                    <a:pt x="276" y="55"/>
                  </a:cubicBezTo>
                  <a:lnTo>
                    <a:pt x="295" y="51"/>
                  </a:lnTo>
                  <a:lnTo>
                    <a:pt x="289" y="51"/>
                  </a:lnTo>
                  <a:cubicBezTo>
                    <a:pt x="221" y="51"/>
                    <a:pt x="164" y="104"/>
                    <a:pt x="109" y="191"/>
                  </a:cubicBezTo>
                  <a:moveTo>
                    <a:pt x="103" y="105"/>
                  </a:moveTo>
                  <a:cubicBezTo>
                    <a:pt x="58" y="138"/>
                    <a:pt x="22" y="183"/>
                    <a:pt x="0" y="235"/>
                  </a:cubicBezTo>
                  <a:cubicBezTo>
                    <a:pt x="2" y="264"/>
                    <a:pt x="7" y="294"/>
                    <a:pt x="17" y="322"/>
                  </a:cubicBezTo>
                  <a:cubicBezTo>
                    <a:pt x="26" y="253"/>
                    <a:pt x="57" y="189"/>
                    <a:pt x="106" y="139"/>
                  </a:cubicBezTo>
                  <a:cubicBezTo>
                    <a:pt x="185" y="60"/>
                    <a:pt x="253" y="21"/>
                    <a:pt x="325" y="49"/>
                  </a:cubicBezTo>
                  <a:cubicBezTo>
                    <a:pt x="328" y="50"/>
                    <a:pt x="331" y="51"/>
                    <a:pt x="334" y="52"/>
                  </a:cubicBezTo>
                  <a:lnTo>
                    <a:pt x="329" y="49"/>
                  </a:lnTo>
                  <a:cubicBezTo>
                    <a:pt x="310" y="38"/>
                    <a:pt x="289" y="33"/>
                    <a:pt x="267" y="33"/>
                  </a:cubicBezTo>
                  <a:cubicBezTo>
                    <a:pt x="219" y="33"/>
                    <a:pt x="166" y="60"/>
                    <a:pt x="103" y="105"/>
                  </a:cubicBezTo>
                  <a:moveTo>
                    <a:pt x="115" y="33"/>
                  </a:moveTo>
                  <a:cubicBezTo>
                    <a:pt x="80" y="45"/>
                    <a:pt x="46" y="63"/>
                    <a:pt x="17" y="86"/>
                  </a:cubicBezTo>
                  <a:cubicBezTo>
                    <a:pt x="10" y="108"/>
                    <a:pt x="5" y="130"/>
                    <a:pt x="3" y="153"/>
                  </a:cubicBezTo>
                  <a:cubicBezTo>
                    <a:pt x="31" y="118"/>
                    <a:pt x="66" y="89"/>
                    <a:pt x="106" y="69"/>
                  </a:cubicBezTo>
                  <a:cubicBezTo>
                    <a:pt x="206" y="18"/>
                    <a:pt x="283" y="0"/>
                    <a:pt x="343" y="51"/>
                  </a:cubicBezTo>
                  <a:lnTo>
                    <a:pt x="355" y="60"/>
                  </a:lnTo>
                  <a:lnTo>
                    <a:pt x="348" y="53"/>
                  </a:lnTo>
                  <a:cubicBezTo>
                    <a:pt x="317" y="24"/>
                    <a:pt x="276" y="9"/>
                    <a:pt x="234" y="11"/>
                  </a:cubicBezTo>
                  <a:cubicBezTo>
                    <a:pt x="193" y="12"/>
                    <a:pt x="153" y="20"/>
                    <a:pt x="115" y="33"/>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9" name="Freeform 23"/>
            <p:cNvSpPr>
              <a:spLocks noEditPoints="1"/>
            </p:cNvSpPr>
            <p:nvPr/>
          </p:nvSpPr>
          <p:spPr bwMode="auto">
            <a:xfrm>
              <a:off x="2308226" y="4379913"/>
              <a:ext cx="142875" cy="152400"/>
            </a:xfrm>
            <a:custGeom>
              <a:avLst/>
              <a:gdLst>
                <a:gd name="T0" fmla="*/ 57 w 190"/>
                <a:gd name="T1" fmla="*/ 91 h 200"/>
                <a:gd name="T2" fmla="*/ 57 w 190"/>
                <a:gd name="T3" fmla="*/ 38 h 200"/>
                <a:gd name="T4" fmla="*/ 89 w 190"/>
                <a:gd name="T5" fmla="*/ 38 h 200"/>
                <a:gd name="T6" fmla="*/ 120 w 190"/>
                <a:gd name="T7" fmla="*/ 44 h 200"/>
                <a:gd name="T8" fmla="*/ 132 w 190"/>
                <a:gd name="T9" fmla="*/ 64 h 200"/>
                <a:gd name="T10" fmla="*/ 124 w 190"/>
                <a:gd name="T11" fmla="*/ 82 h 200"/>
                <a:gd name="T12" fmla="*/ 89 w 190"/>
                <a:gd name="T13" fmla="*/ 91 h 200"/>
                <a:gd name="T14" fmla="*/ 57 w 190"/>
                <a:gd name="T15" fmla="*/ 91 h 200"/>
                <a:gd name="T16" fmla="*/ 57 w 190"/>
                <a:gd name="T17" fmla="*/ 127 h 200"/>
                <a:gd name="T18" fmla="*/ 94 w 190"/>
                <a:gd name="T19" fmla="*/ 127 h 200"/>
                <a:gd name="T20" fmla="*/ 163 w 190"/>
                <a:gd name="T21" fmla="*/ 113 h 200"/>
                <a:gd name="T22" fmla="*/ 189 w 190"/>
                <a:gd name="T23" fmla="*/ 63 h 200"/>
                <a:gd name="T24" fmla="*/ 158 w 190"/>
                <a:gd name="T25" fmla="*/ 13 h 200"/>
                <a:gd name="T26" fmla="*/ 92 w 190"/>
                <a:gd name="T27" fmla="*/ 2 h 200"/>
                <a:gd name="T28" fmla="*/ 0 w 190"/>
                <a:gd name="T29" fmla="*/ 2 h 200"/>
                <a:gd name="T30" fmla="*/ 0 w 190"/>
                <a:gd name="T31" fmla="*/ 200 h 200"/>
                <a:gd name="T32" fmla="*/ 57 w 190"/>
                <a:gd name="T33" fmla="*/ 200 h 200"/>
                <a:gd name="T34" fmla="*/ 57 w 190"/>
                <a:gd name="T35" fmla="*/ 12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 h="200">
                  <a:moveTo>
                    <a:pt x="57" y="91"/>
                  </a:moveTo>
                  <a:lnTo>
                    <a:pt x="57" y="38"/>
                  </a:lnTo>
                  <a:lnTo>
                    <a:pt x="89" y="38"/>
                  </a:lnTo>
                  <a:cubicBezTo>
                    <a:pt x="99" y="37"/>
                    <a:pt x="110" y="39"/>
                    <a:pt x="120" y="44"/>
                  </a:cubicBezTo>
                  <a:cubicBezTo>
                    <a:pt x="127" y="48"/>
                    <a:pt x="132" y="56"/>
                    <a:pt x="132" y="64"/>
                  </a:cubicBezTo>
                  <a:cubicBezTo>
                    <a:pt x="132" y="71"/>
                    <a:pt x="129" y="77"/>
                    <a:pt x="124" y="82"/>
                  </a:cubicBezTo>
                  <a:cubicBezTo>
                    <a:pt x="114" y="89"/>
                    <a:pt x="101" y="92"/>
                    <a:pt x="89" y="91"/>
                  </a:cubicBezTo>
                  <a:lnTo>
                    <a:pt x="57" y="91"/>
                  </a:lnTo>
                  <a:close/>
                  <a:moveTo>
                    <a:pt x="57" y="127"/>
                  </a:moveTo>
                  <a:lnTo>
                    <a:pt x="94" y="127"/>
                  </a:lnTo>
                  <a:cubicBezTo>
                    <a:pt x="120" y="127"/>
                    <a:pt x="142" y="127"/>
                    <a:pt x="163" y="113"/>
                  </a:cubicBezTo>
                  <a:cubicBezTo>
                    <a:pt x="180" y="101"/>
                    <a:pt x="190" y="83"/>
                    <a:pt x="189" y="63"/>
                  </a:cubicBezTo>
                  <a:cubicBezTo>
                    <a:pt x="189" y="42"/>
                    <a:pt x="177" y="23"/>
                    <a:pt x="158" y="13"/>
                  </a:cubicBezTo>
                  <a:cubicBezTo>
                    <a:pt x="137" y="4"/>
                    <a:pt x="115" y="0"/>
                    <a:pt x="92" y="2"/>
                  </a:cubicBezTo>
                  <a:lnTo>
                    <a:pt x="0" y="2"/>
                  </a:lnTo>
                  <a:lnTo>
                    <a:pt x="0" y="200"/>
                  </a:lnTo>
                  <a:lnTo>
                    <a:pt x="57" y="200"/>
                  </a:lnTo>
                  <a:lnTo>
                    <a:pt x="57" y="1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10" name="Freeform 24"/>
            <p:cNvSpPr>
              <a:spLocks/>
            </p:cNvSpPr>
            <p:nvPr/>
          </p:nvSpPr>
          <p:spPr bwMode="auto">
            <a:xfrm>
              <a:off x="2462213" y="4379913"/>
              <a:ext cx="147638" cy="155575"/>
            </a:xfrm>
            <a:custGeom>
              <a:avLst/>
              <a:gdLst>
                <a:gd name="T0" fmla="*/ 195 w 195"/>
                <a:gd name="T1" fmla="*/ 0 h 202"/>
                <a:gd name="T2" fmla="*/ 146 w 195"/>
                <a:gd name="T3" fmla="*/ 0 h 202"/>
                <a:gd name="T4" fmla="*/ 146 w 195"/>
                <a:gd name="T5" fmla="*/ 119 h 202"/>
                <a:gd name="T6" fmla="*/ 139 w 195"/>
                <a:gd name="T7" fmla="*/ 152 h 202"/>
                <a:gd name="T8" fmla="*/ 104 w 195"/>
                <a:gd name="T9" fmla="*/ 163 h 202"/>
                <a:gd name="T10" fmla="*/ 68 w 195"/>
                <a:gd name="T11" fmla="*/ 150 h 202"/>
                <a:gd name="T12" fmla="*/ 63 w 195"/>
                <a:gd name="T13" fmla="*/ 119 h 202"/>
                <a:gd name="T14" fmla="*/ 63 w 195"/>
                <a:gd name="T15" fmla="*/ 0 h 202"/>
                <a:gd name="T16" fmla="*/ 0 w 195"/>
                <a:gd name="T17" fmla="*/ 0 h 202"/>
                <a:gd name="T18" fmla="*/ 0 w 195"/>
                <a:gd name="T19" fmla="*/ 119 h 202"/>
                <a:gd name="T20" fmla="*/ 25 w 195"/>
                <a:gd name="T21" fmla="*/ 183 h 202"/>
                <a:gd name="T22" fmla="*/ 100 w 195"/>
                <a:gd name="T23" fmla="*/ 200 h 202"/>
                <a:gd name="T24" fmla="*/ 175 w 195"/>
                <a:gd name="T25" fmla="*/ 180 h 202"/>
                <a:gd name="T26" fmla="*/ 195 w 195"/>
                <a:gd name="T27" fmla="*/ 119 h 202"/>
                <a:gd name="T28" fmla="*/ 195 w 195"/>
                <a:gd name="T29"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5" y="0"/>
                  </a:moveTo>
                  <a:lnTo>
                    <a:pt x="146" y="0"/>
                  </a:lnTo>
                  <a:lnTo>
                    <a:pt x="146" y="119"/>
                  </a:lnTo>
                  <a:cubicBezTo>
                    <a:pt x="148" y="131"/>
                    <a:pt x="145" y="142"/>
                    <a:pt x="139" y="152"/>
                  </a:cubicBezTo>
                  <a:cubicBezTo>
                    <a:pt x="129" y="160"/>
                    <a:pt x="117" y="164"/>
                    <a:pt x="104" y="163"/>
                  </a:cubicBezTo>
                  <a:cubicBezTo>
                    <a:pt x="91" y="164"/>
                    <a:pt x="77" y="159"/>
                    <a:pt x="68" y="150"/>
                  </a:cubicBezTo>
                  <a:cubicBezTo>
                    <a:pt x="63" y="140"/>
                    <a:pt x="62" y="130"/>
                    <a:pt x="63" y="119"/>
                  </a:cubicBezTo>
                  <a:lnTo>
                    <a:pt x="63" y="0"/>
                  </a:lnTo>
                  <a:lnTo>
                    <a:pt x="0" y="0"/>
                  </a:lnTo>
                  <a:lnTo>
                    <a:pt x="0" y="119"/>
                  </a:lnTo>
                  <a:cubicBezTo>
                    <a:pt x="0" y="144"/>
                    <a:pt x="1" y="166"/>
                    <a:pt x="25" y="183"/>
                  </a:cubicBezTo>
                  <a:cubicBezTo>
                    <a:pt x="45" y="197"/>
                    <a:pt x="74" y="200"/>
                    <a:pt x="100" y="200"/>
                  </a:cubicBezTo>
                  <a:cubicBezTo>
                    <a:pt x="127" y="202"/>
                    <a:pt x="153" y="195"/>
                    <a:pt x="175" y="180"/>
                  </a:cubicBezTo>
                  <a:cubicBezTo>
                    <a:pt x="195" y="163"/>
                    <a:pt x="195" y="141"/>
                    <a:pt x="195" y="119"/>
                  </a:cubicBezTo>
                  <a:lnTo>
                    <a:pt x="1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11" name="Freeform 25"/>
            <p:cNvSpPr>
              <a:spLocks noEditPoints="1"/>
            </p:cNvSpPr>
            <p:nvPr/>
          </p:nvSpPr>
          <p:spPr bwMode="auto">
            <a:xfrm>
              <a:off x="2628901" y="4381501"/>
              <a:ext cx="152400" cy="150813"/>
            </a:xfrm>
            <a:custGeom>
              <a:avLst/>
              <a:gdLst>
                <a:gd name="T0" fmla="*/ 57 w 201"/>
                <a:gd name="T1" fmla="*/ 36 h 198"/>
                <a:gd name="T2" fmla="*/ 77 w 201"/>
                <a:gd name="T3" fmla="*/ 36 h 198"/>
                <a:gd name="T4" fmla="*/ 125 w 201"/>
                <a:gd name="T5" fmla="*/ 52 h 198"/>
                <a:gd name="T6" fmla="*/ 142 w 201"/>
                <a:gd name="T7" fmla="*/ 97 h 198"/>
                <a:gd name="T8" fmla="*/ 129 w 201"/>
                <a:gd name="T9" fmla="*/ 140 h 198"/>
                <a:gd name="T10" fmla="*/ 76 w 201"/>
                <a:gd name="T11" fmla="*/ 161 h 198"/>
                <a:gd name="T12" fmla="*/ 57 w 201"/>
                <a:gd name="T13" fmla="*/ 161 h 198"/>
                <a:gd name="T14" fmla="*/ 57 w 201"/>
                <a:gd name="T15" fmla="*/ 36 h 198"/>
                <a:gd name="T16" fmla="*/ 0 w 201"/>
                <a:gd name="T17" fmla="*/ 0 h 198"/>
                <a:gd name="T18" fmla="*/ 0 w 201"/>
                <a:gd name="T19" fmla="*/ 198 h 198"/>
                <a:gd name="T20" fmla="*/ 81 w 201"/>
                <a:gd name="T21" fmla="*/ 198 h 198"/>
                <a:gd name="T22" fmla="*/ 169 w 201"/>
                <a:gd name="T23" fmla="*/ 170 h 198"/>
                <a:gd name="T24" fmla="*/ 201 w 201"/>
                <a:gd name="T25" fmla="*/ 98 h 198"/>
                <a:gd name="T26" fmla="*/ 163 w 201"/>
                <a:gd name="T27" fmla="*/ 22 h 198"/>
                <a:gd name="T28" fmla="*/ 71 w 201"/>
                <a:gd name="T29" fmla="*/ 0 h 198"/>
                <a:gd name="T30" fmla="*/ 0 w 201"/>
                <a:gd name="T3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198">
                  <a:moveTo>
                    <a:pt x="57" y="36"/>
                  </a:moveTo>
                  <a:lnTo>
                    <a:pt x="77" y="36"/>
                  </a:lnTo>
                  <a:cubicBezTo>
                    <a:pt x="97" y="36"/>
                    <a:pt x="112" y="38"/>
                    <a:pt x="125" y="52"/>
                  </a:cubicBezTo>
                  <a:cubicBezTo>
                    <a:pt x="136" y="64"/>
                    <a:pt x="142" y="80"/>
                    <a:pt x="142" y="97"/>
                  </a:cubicBezTo>
                  <a:cubicBezTo>
                    <a:pt x="142" y="112"/>
                    <a:pt x="138" y="127"/>
                    <a:pt x="129" y="140"/>
                  </a:cubicBezTo>
                  <a:cubicBezTo>
                    <a:pt x="116" y="157"/>
                    <a:pt x="100" y="161"/>
                    <a:pt x="76" y="161"/>
                  </a:cubicBezTo>
                  <a:lnTo>
                    <a:pt x="57" y="161"/>
                  </a:lnTo>
                  <a:lnTo>
                    <a:pt x="57" y="36"/>
                  </a:lnTo>
                  <a:close/>
                  <a:moveTo>
                    <a:pt x="0" y="0"/>
                  </a:moveTo>
                  <a:lnTo>
                    <a:pt x="0" y="198"/>
                  </a:lnTo>
                  <a:lnTo>
                    <a:pt x="81" y="198"/>
                  </a:lnTo>
                  <a:cubicBezTo>
                    <a:pt x="115" y="198"/>
                    <a:pt x="145" y="192"/>
                    <a:pt x="169" y="170"/>
                  </a:cubicBezTo>
                  <a:cubicBezTo>
                    <a:pt x="190" y="152"/>
                    <a:pt x="201" y="126"/>
                    <a:pt x="201" y="98"/>
                  </a:cubicBezTo>
                  <a:cubicBezTo>
                    <a:pt x="201" y="68"/>
                    <a:pt x="187" y="40"/>
                    <a:pt x="163" y="22"/>
                  </a:cubicBezTo>
                  <a:cubicBezTo>
                    <a:pt x="137" y="2"/>
                    <a:pt x="107" y="0"/>
                    <a:pt x="71"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12" name="Freeform 26"/>
            <p:cNvSpPr>
              <a:spLocks/>
            </p:cNvSpPr>
            <p:nvPr/>
          </p:nvSpPr>
          <p:spPr bwMode="auto">
            <a:xfrm>
              <a:off x="2305051" y="4216401"/>
              <a:ext cx="122238" cy="130175"/>
            </a:xfrm>
            <a:custGeom>
              <a:avLst/>
              <a:gdLst>
                <a:gd name="T0" fmla="*/ 162 w 162"/>
                <a:gd name="T1" fmla="*/ 85 h 170"/>
                <a:gd name="T2" fmla="*/ 87 w 162"/>
                <a:gd name="T3" fmla="*/ 85 h 170"/>
                <a:gd name="T4" fmla="*/ 87 w 162"/>
                <a:gd name="T5" fmla="*/ 102 h 170"/>
                <a:gd name="T6" fmla="*/ 137 w 162"/>
                <a:gd name="T7" fmla="*/ 102 h 170"/>
                <a:gd name="T8" fmla="*/ 137 w 162"/>
                <a:gd name="T9" fmla="*/ 111 h 170"/>
                <a:gd name="T10" fmla="*/ 87 w 162"/>
                <a:gd name="T11" fmla="*/ 152 h 170"/>
                <a:gd name="T12" fmla="*/ 40 w 162"/>
                <a:gd name="T13" fmla="*/ 129 h 170"/>
                <a:gd name="T14" fmla="*/ 29 w 162"/>
                <a:gd name="T15" fmla="*/ 86 h 170"/>
                <a:gd name="T16" fmla="*/ 86 w 162"/>
                <a:gd name="T17" fmla="*/ 20 h 170"/>
                <a:gd name="T18" fmla="*/ 136 w 162"/>
                <a:gd name="T19" fmla="*/ 54 h 170"/>
                <a:gd name="T20" fmla="*/ 160 w 162"/>
                <a:gd name="T21" fmla="*/ 49 h 170"/>
                <a:gd name="T22" fmla="*/ 88 w 162"/>
                <a:gd name="T23" fmla="*/ 3 h 170"/>
                <a:gd name="T24" fmla="*/ 2 w 162"/>
                <a:gd name="T25" fmla="*/ 88 h 170"/>
                <a:gd name="T26" fmla="*/ 24 w 162"/>
                <a:gd name="T27" fmla="*/ 143 h 170"/>
                <a:gd name="T28" fmla="*/ 86 w 162"/>
                <a:gd name="T29" fmla="*/ 168 h 170"/>
                <a:gd name="T30" fmla="*/ 140 w 162"/>
                <a:gd name="T31" fmla="*/ 147 h 170"/>
                <a:gd name="T32" fmla="*/ 147 w 162"/>
                <a:gd name="T33" fmla="*/ 167 h 170"/>
                <a:gd name="T34" fmla="*/ 162 w 162"/>
                <a:gd name="T35" fmla="*/ 167 h 170"/>
                <a:gd name="T36" fmla="*/ 162 w 162"/>
                <a:gd name="T37" fmla="*/ 8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2" h="170">
                  <a:moveTo>
                    <a:pt x="162" y="85"/>
                  </a:moveTo>
                  <a:lnTo>
                    <a:pt x="87" y="85"/>
                  </a:lnTo>
                  <a:lnTo>
                    <a:pt x="87" y="102"/>
                  </a:lnTo>
                  <a:lnTo>
                    <a:pt x="137" y="102"/>
                  </a:lnTo>
                  <a:lnTo>
                    <a:pt x="137" y="111"/>
                  </a:lnTo>
                  <a:cubicBezTo>
                    <a:pt x="137" y="135"/>
                    <a:pt x="118" y="152"/>
                    <a:pt x="87" y="152"/>
                  </a:cubicBezTo>
                  <a:cubicBezTo>
                    <a:pt x="68" y="152"/>
                    <a:pt x="51" y="144"/>
                    <a:pt x="40" y="129"/>
                  </a:cubicBezTo>
                  <a:cubicBezTo>
                    <a:pt x="33" y="116"/>
                    <a:pt x="29" y="101"/>
                    <a:pt x="29" y="86"/>
                  </a:cubicBezTo>
                  <a:cubicBezTo>
                    <a:pt x="29" y="57"/>
                    <a:pt x="42" y="20"/>
                    <a:pt x="86" y="20"/>
                  </a:cubicBezTo>
                  <a:cubicBezTo>
                    <a:pt x="109" y="18"/>
                    <a:pt x="130" y="32"/>
                    <a:pt x="136" y="54"/>
                  </a:cubicBezTo>
                  <a:lnTo>
                    <a:pt x="160" y="49"/>
                  </a:lnTo>
                  <a:cubicBezTo>
                    <a:pt x="150" y="21"/>
                    <a:pt x="126" y="3"/>
                    <a:pt x="88" y="3"/>
                  </a:cubicBezTo>
                  <a:cubicBezTo>
                    <a:pt x="40" y="0"/>
                    <a:pt x="0" y="40"/>
                    <a:pt x="2" y="88"/>
                  </a:cubicBezTo>
                  <a:cubicBezTo>
                    <a:pt x="2" y="108"/>
                    <a:pt x="10" y="128"/>
                    <a:pt x="24" y="143"/>
                  </a:cubicBezTo>
                  <a:cubicBezTo>
                    <a:pt x="40" y="161"/>
                    <a:pt x="62" y="170"/>
                    <a:pt x="86" y="168"/>
                  </a:cubicBezTo>
                  <a:cubicBezTo>
                    <a:pt x="106" y="170"/>
                    <a:pt x="126" y="162"/>
                    <a:pt x="140" y="147"/>
                  </a:cubicBezTo>
                  <a:lnTo>
                    <a:pt x="147" y="167"/>
                  </a:lnTo>
                  <a:lnTo>
                    <a:pt x="162" y="167"/>
                  </a:lnTo>
                  <a:lnTo>
                    <a:pt x="162" y="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13" name="Freeform 27"/>
            <p:cNvSpPr>
              <a:spLocks/>
            </p:cNvSpPr>
            <p:nvPr/>
          </p:nvSpPr>
          <p:spPr bwMode="auto">
            <a:xfrm>
              <a:off x="2447926" y="4249738"/>
              <a:ext cx="55563" cy="93663"/>
            </a:xfrm>
            <a:custGeom>
              <a:avLst/>
              <a:gdLst>
                <a:gd name="T0" fmla="*/ 0 w 73"/>
                <a:gd name="T1" fmla="*/ 2 h 121"/>
                <a:gd name="T2" fmla="*/ 0 w 73"/>
                <a:gd name="T3" fmla="*/ 121 h 121"/>
                <a:gd name="T4" fmla="*/ 23 w 73"/>
                <a:gd name="T5" fmla="*/ 121 h 121"/>
                <a:gd name="T6" fmla="*/ 23 w 73"/>
                <a:gd name="T7" fmla="*/ 61 h 121"/>
                <a:gd name="T8" fmla="*/ 30 w 73"/>
                <a:gd name="T9" fmla="*/ 36 h 121"/>
                <a:gd name="T10" fmla="*/ 67 w 73"/>
                <a:gd name="T11" fmla="*/ 17 h 121"/>
                <a:gd name="T12" fmla="*/ 73 w 73"/>
                <a:gd name="T13" fmla="*/ 17 h 121"/>
                <a:gd name="T14" fmla="*/ 73 w 73"/>
                <a:gd name="T15" fmla="*/ 0 h 121"/>
                <a:gd name="T16" fmla="*/ 64 w 73"/>
                <a:gd name="T17" fmla="*/ 0 h 121"/>
                <a:gd name="T18" fmla="*/ 21 w 73"/>
                <a:gd name="T19" fmla="*/ 31 h 121"/>
                <a:gd name="T20" fmla="*/ 21 w 73"/>
                <a:gd name="T21" fmla="*/ 31 h 121"/>
                <a:gd name="T22" fmla="*/ 21 w 73"/>
                <a:gd name="T23" fmla="*/ 2 h 121"/>
                <a:gd name="T24" fmla="*/ 0 w 73"/>
                <a:gd name="T25" fmla="*/ 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21">
                  <a:moveTo>
                    <a:pt x="0" y="2"/>
                  </a:moveTo>
                  <a:lnTo>
                    <a:pt x="0" y="121"/>
                  </a:lnTo>
                  <a:lnTo>
                    <a:pt x="23" y="121"/>
                  </a:lnTo>
                  <a:lnTo>
                    <a:pt x="23" y="61"/>
                  </a:lnTo>
                  <a:cubicBezTo>
                    <a:pt x="22" y="52"/>
                    <a:pt x="25" y="43"/>
                    <a:pt x="30" y="36"/>
                  </a:cubicBezTo>
                  <a:cubicBezTo>
                    <a:pt x="38" y="24"/>
                    <a:pt x="52" y="17"/>
                    <a:pt x="67" y="17"/>
                  </a:cubicBezTo>
                  <a:lnTo>
                    <a:pt x="73" y="17"/>
                  </a:lnTo>
                  <a:lnTo>
                    <a:pt x="73" y="0"/>
                  </a:lnTo>
                  <a:lnTo>
                    <a:pt x="64" y="0"/>
                  </a:lnTo>
                  <a:cubicBezTo>
                    <a:pt x="45" y="0"/>
                    <a:pt x="27" y="12"/>
                    <a:pt x="21" y="31"/>
                  </a:cubicBezTo>
                  <a:lnTo>
                    <a:pt x="21" y="31"/>
                  </a:lnTo>
                  <a:lnTo>
                    <a:pt x="21" y="2"/>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14" name="Freeform 28"/>
            <p:cNvSpPr>
              <a:spLocks noEditPoints="1"/>
            </p:cNvSpPr>
            <p:nvPr/>
          </p:nvSpPr>
          <p:spPr bwMode="auto">
            <a:xfrm>
              <a:off x="2505076" y="4248151"/>
              <a:ext cx="96838" cy="98425"/>
            </a:xfrm>
            <a:custGeom>
              <a:avLst/>
              <a:gdLst>
                <a:gd name="T0" fmla="*/ 84 w 128"/>
                <a:gd name="T1" fmla="*/ 49 h 127"/>
                <a:gd name="T2" fmla="*/ 28 w 128"/>
                <a:gd name="T3" fmla="*/ 56 h 127"/>
                <a:gd name="T4" fmla="*/ 0 w 128"/>
                <a:gd name="T5" fmla="*/ 90 h 127"/>
                <a:gd name="T6" fmla="*/ 51 w 128"/>
                <a:gd name="T7" fmla="*/ 126 h 127"/>
                <a:gd name="T8" fmla="*/ 103 w 128"/>
                <a:gd name="T9" fmla="*/ 101 h 127"/>
                <a:gd name="T10" fmla="*/ 105 w 128"/>
                <a:gd name="T11" fmla="*/ 123 h 127"/>
                <a:gd name="T12" fmla="*/ 128 w 128"/>
                <a:gd name="T13" fmla="*/ 123 h 127"/>
                <a:gd name="T14" fmla="*/ 125 w 128"/>
                <a:gd name="T15" fmla="*/ 98 h 127"/>
                <a:gd name="T16" fmla="*/ 125 w 128"/>
                <a:gd name="T17" fmla="*/ 52 h 127"/>
                <a:gd name="T18" fmla="*/ 112 w 128"/>
                <a:gd name="T19" fmla="*/ 13 h 127"/>
                <a:gd name="T20" fmla="*/ 67 w 128"/>
                <a:gd name="T21" fmla="*/ 1 h 127"/>
                <a:gd name="T22" fmla="*/ 5 w 128"/>
                <a:gd name="T23" fmla="*/ 34 h 127"/>
                <a:gd name="T24" fmla="*/ 26 w 128"/>
                <a:gd name="T25" fmla="*/ 37 h 127"/>
                <a:gd name="T26" fmla="*/ 66 w 128"/>
                <a:gd name="T27" fmla="*/ 16 h 127"/>
                <a:gd name="T28" fmla="*/ 103 w 128"/>
                <a:gd name="T29" fmla="*/ 44 h 127"/>
                <a:gd name="T30" fmla="*/ 103 w 128"/>
                <a:gd name="T31" fmla="*/ 50 h 127"/>
                <a:gd name="T32" fmla="*/ 84 w 128"/>
                <a:gd name="T33" fmla="*/ 49 h 127"/>
                <a:gd name="T34" fmla="*/ 103 w 128"/>
                <a:gd name="T35" fmla="*/ 71 h 127"/>
                <a:gd name="T36" fmla="*/ 57 w 128"/>
                <a:gd name="T37" fmla="*/ 111 h 127"/>
                <a:gd name="T38" fmla="*/ 25 w 128"/>
                <a:gd name="T39" fmla="*/ 90 h 127"/>
                <a:gd name="T40" fmla="*/ 84 w 128"/>
                <a:gd name="T41" fmla="*/ 63 h 127"/>
                <a:gd name="T42" fmla="*/ 103 w 128"/>
                <a:gd name="T43" fmla="*/ 63 h 127"/>
                <a:gd name="T44" fmla="*/ 103 w 128"/>
                <a:gd name="T45" fmla="*/ 7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27">
                  <a:moveTo>
                    <a:pt x="84" y="49"/>
                  </a:moveTo>
                  <a:cubicBezTo>
                    <a:pt x="65" y="48"/>
                    <a:pt x="46" y="51"/>
                    <a:pt x="28" y="56"/>
                  </a:cubicBezTo>
                  <a:cubicBezTo>
                    <a:pt x="13" y="61"/>
                    <a:pt x="2" y="74"/>
                    <a:pt x="0" y="90"/>
                  </a:cubicBezTo>
                  <a:cubicBezTo>
                    <a:pt x="0" y="113"/>
                    <a:pt x="24" y="126"/>
                    <a:pt x="51" y="126"/>
                  </a:cubicBezTo>
                  <a:cubicBezTo>
                    <a:pt x="72" y="127"/>
                    <a:pt x="92" y="118"/>
                    <a:pt x="103" y="101"/>
                  </a:cubicBezTo>
                  <a:lnTo>
                    <a:pt x="105" y="123"/>
                  </a:lnTo>
                  <a:lnTo>
                    <a:pt x="128" y="123"/>
                  </a:lnTo>
                  <a:cubicBezTo>
                    <a:pt x="125" y="115"/>
                    <a:pt x="124" y="106"/>
                    <a:pt x="125" y="98"/>
                  </a:cubicBezTo>
                  <a:lnTo>
                    <a:pt x="125" y="52"/>
                  </a:lnTo>
                  <a:cubicBezTo>
                    <a:pt x="127" y="38"/>
                    <a:pt x="122" y="23"/>
                    <a:pt x="112" y="13"/>
                  </a:cubicBezTo>
                  <a:cubicBezTo>
                    <a:pt x="99" y="4"/>
                    <a:pt x="83" y="0"/>
                    <a:pt x="67" y="1"/>
                  </a:cubicBezTo>
                  <a:cubicBezTo>
                    <a:pt x="40" y="1"/>
                    <a:pt x="8" y="9"/>
                    <a:pt x="5" y="34"/>
                  </a:cubicBezTo>
                  <a:lnTo>
                    <a:pt x="26" y="37"/>
                  </a:lnTo>
                  <a:cubicBezTo>
                    <a:pt x="30" y="20"/>
                    <a:pt x="47" y="16"/>
                    <a:pt x="66" y="16"/>
                  </a:cubicBezTo>
                  <a:cubicBezTo>
                    <a:pt x="92" y="16"/>
                    <a:pt x="103" y="24"/>
                    <a:pt x="103" y="44"/>
                  </a:cubicBezTo>
                  <a:lnTo>
                    <a:pt x="103" y="50"/>
                  </a:lnTo>
                  <a:lnTo>
                    <a:pt x="84" y="49"/>
                  </a:lnTo>
                  <a:close/>
                  <a:moveTo>
                    <a:pt x="103" y="71"/>
                  </a:moveTo>
                  <a:cubicBezTo>
                    <a:pt x="101" y="95"/>
                    <a:pt x="80" y="113"/>
                    <a:pt x="57" y="111"/>
                  </a:cubicBezTo>
                  <a:cubicBezTo>
                    <a:pt x="40" y="111"/>
                    <a:pt x="25" y="105"/>
                    <a:pt x="25" y="90"/>
                  </a:cubicBezTo>
                  <a:cubicBezTo>
                    <a:pt x="25" y="65"/>
                    <a:pt x="61" y="63"/>
                    <a:pt x="84" y="63"/>
                  </a:cubicBezTo>
                  <a:lnTo>
                    <a:pt x="103" y="63"/>
                  </a:lnTo>
                  <a:lnTo>
                    <a:pt x="103" y="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15" name="Freeform 29"/>
            <p:cNvSpPr>
              <a:spLocks/>
            </p:cNvSpPr>
            <p:nvPr/>
          </p:nvSpPr>
          <p:spPr bwMode="auto">
            <a:xfrm>
              <a:off x="2617788" y="4248151"/>
              <a:ext cx="88900" cy="95250"/>
            </a:xfrm>
            <a:custGeom>
              <a:avLst/>
              <a:gdLst>
                <a:gd name="T0" fmla="*/ 21 w 117"/>
                <a:gd name="T1" fmla="*/ 4 h 123"/>
                <a:gd name="T2" fmla="*/ 0 w 117"/>
                <a:gd name="T3" fmla="*/ 4 h 123"/>
                <a:gd name="T4" fmla="*/ 0 w 117"/>
                <a:gd name="T5" fmla="*/ 123 h 123"/>
                <a:gd name="T6" fmla="*/ 22 w 117"/>
                <a:gd name="T7" fmla="*/ 123 h 123"/>
                <a:gd name="T8" fmla="*/ 22 w 117"/>
                <a:gd name="T9" fmla="*/ 60 h 123"/>
                <a:gd name="T10" fmla="*/ 34 w 117"/>
                <a:gd name="T11" fmla="*/ 28 h 123"/>
                <a:gd name="T12" fmla="*/ 64 w 117"/>
                <a:gd name="T13" fmla="*/ 16 h 123"/>
                <a:gd name="T14" fmla="*/ 89 w 117"/>
                <a:gd name="T15" fmla="*/ 27 h 123"/>
                <a:gd name="T16" fmla="*/ 93 w 117"/>
                <a:gd name="T17" fmla="*/ 49 h 123"/>
                <a:gd name="T18" fmla="*/ 93 w 117"/>
                <a:gd name="T19" fmla="*/ 122 h 123"/>
                <a:gd name="T20" fmla="*/ 115 w 117"/>
                <a:gd name="T21" fmla="*/ 122 h 123"/>
                <a:gd name="T22" fmla="*/ 115 w 117"/>
                <a:gd name="T23" fmla="*/ 57 h 123"/>
                <a:gd name="T24" fmla="*/ 109 w 117"/>
                <a:gd name="T25" fmla="*/ 20 h 123"/>
                <a:gd name="T26" fmla="*/ 67 w 117"/>
                <a:gd name="T27" fmla="*/ 1 h 123"/>
                <a:gd name="T28" fmla="*/ 22 w 117"/>
                <a:gd name="T29" fmla="*/ 26 h 123"/>
                <a:gd name="T30" fmla="*/ 22 w 117"/>
                <a:gd name="T31" fmla="*/ 26 h 123"/>
                <a:gd name="T32" fmla="*/ 21 w 117"/>
                <a:gd name="T33" fmla="*/ 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23">
                  <a:moveTo>
                    <a:pt x="21" y="4"/>
                  </a:moveTo>
                  <a:lnTo>
                    <a:pt x="0" y="4"/>
                  </a:lnTo>
                  <a:lnTo>
                    <a:pt x="0" y="123"/>
                  </a:lnTo>
                  <a:lnTo>
                    <a:pt x="22" y="123"/>
                  </a:lnTo>
                  <a:lnTo>
                    <a:pt x="22" y="60"/>
                  </a:lnTo>
                  <a:cubicBezTo>
                    <a:pt x="21" y="48"/>
                    <a:pt x="25" y="37"/>
                    <a:pt x="34" y="28"/>
                  </a:cubicBezTo>
                  <a:cubicBezTo>
                    <a:pt x="42" y="20"/>
                    <a:pt x="53" y="16"/>
                    <a:pt x="64" y="16"/>
                  </a:cubicBezTo>
                  <a:cubicBezTo>
                    <a:pt x="74" y="15"/>
                    <a:pt x="83" y="19"/>
                    <a:pt x="89" y="27"/>
                  </a:cubicBezTo>
                  <a:cubicBezTo>
                    <a:pt x="92" y="33"/>
                    <a:pt x="94" y="41"/>
                    <a:pt x="93" y="49"/>
                  </a:cubicBezTo>
                  <a:lnTo>
                    <a:pt x="93" y="122"/>
                  </a:lnTo>
                  <a:lnTo>
                    <a:pt x="115" y="122"/>
                  </a:lnTo>
                  <a:lnTo>
                    <a:pt x="115" y="57"/>
                  </a:lnTo>
                  <a:cubicBezTo>
                    <a:pt x="117" y="44"/>
                    <a:pt x="115" y="31"/>
                    <a:pt x="109" y="20"/>
                  </a:cubicBezTo>
                  <a:cubicBezTo>
                    <a:pt x="99" y="7"/>
                    <a:pt x="83" y="0"/>
                    <a:pt x="67" y="1"/>
                  </a:cubicBezTo>
                  <a:cubicBezTo>
                    <a:pt x="49" y="1"/>
                    <a:pt x="31" y="10"/>
                    <a:pt x="22" y="26"/>
                  </a:cubicBezTo>
                  <a:lnTo>
                    <a:pt x="22" y="26"/>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16" name="Freeform 30"/>
            <p:cNvSpPr>
              <a:spLocks/>
            </p:cNvSpPr>
            <p:nvPr/>
          </p:nvSpPr>
          <p:spPr bwMode="auto">
            <a:xfrm>
              <a:off x="2713038" y="4227513"/>
              <a:ext cx="68263" cy="117475"/>
            </a:xfrm>
            <a:custGeom>
              <a:avLst/>
              <a:gdLst>
                <a:gd name="T0" fmla="*/ 89 w 89"/>
                <a:gd name="T1" fmla="*/ 137 h 153"/>
                <a:gd name="T2" fmla="*/ 72 w 89"/>
                <a:gd name="T3" fmla="*/ 138 h 153"/>
                <a:gd name="T4" fmla="*/ 48 w 89"/>
                <a:gd name="T5" fmla="*/ 117 h 153"/>
                <a:gd name="T6" fmla="*/ 48 w 89"/>
                <a:gd name="T7" fmla="*/ 46 h 153"/>
                <a:gd name="T8" fmla="*/ 81 w 89"/>
                <a:gd name="T9" fmla="*/ 46 h 153"/>
                <a:gd name="T10" fmla="*/ 81 w 89"/>
                <a:gd name="T11" fmla="*/ 31 h 153"/>
                <a:gd name="T12" fmla="*/ 49 w 89"/>
                <a:gd name="T13" fmla="*/ 31 h 153"/>
                <a:gd name="T14" fmla="*/ 49 w 89"/>
                <a:gd name="T15" fmla="*/ 0 h 153"/>
                <a:gd name="T16" fmla="*/ 26 w 89"/>
                <a:gd name="T17" fmla="*/ 2 h 153"/>
                <a:gd name="T18" fmla="*/ 26 w 89"/>
                <a:gd name="T19" fmla="*/ 31 h 153"/>
                <a:gd name="T20" fmla="*/ 0 w 89"/>
                <a:gd name="T21" fmla="*/ 31 h 153"/>
                <a:gd name="T22" fmla="*/ 0 w 89"/>
                <a:gd name="T23" fmla="*/ 46 h 153"/>
                <a:gd name="T24" fmla="*/ 26 w 89"/>
                <a:gd name="T25" fmla="*/ 46 h 153"/>
                <a:gd name="T26" fmla="*/ 26 w 89"/>
                <a:gd name="T27" fmla="*/ 114 h 153"/>
                <a:gd name="T28" fmla="*/ 67 w 89"/>
                <a:gd name="T29" fmla="*/ 153 h 153"/>
                <a:gd name="T30" fmla="*/ 89 w 89"/>
                <a:gd name="T31" fmla="*/ 152 h 153"/>
                <a:gd name="T32" fmla="*/ 89 w 89"/>
                <a:gd name="T33" fmla="*/ 13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153">
                  <a:moveTo>
                    <a:pt x="89" y="137"/>
                  </a:moveTo>
                  <a:lnTo>
                    <a:pt x="72" y="138"/>
                  </a:lnTo>
                  <a:cubicBezTo>
                    <a:pt x="53" y="138"/>
                    <a:pt x="48" y="131"/>
                    <a:pt x="48" y="117"/>
                  </a:cubicBezTo>
                  <a:lnTo>
                    <a:pt x="48" y="46"/>
                  </a:lnTo>
                  <a:lnTo>
                    <a:pt x="81" y="46"/>
                  </a:lnTo>
                  <a:lnTo>
                    <a:pt x="81" y="31"/>
                  </a:lnTo>
                  <a:lnTo>
                    <a:pt x="49" y="31"/>
                  </a:lnTo>
                  <a:lnTo>
                    <a:pt x="49" y="0"/>
                  </a:lnTo>
                  <a:lnTo>
                    <a:pt x="26" y="2"/>
                  </a:lnTo>
                  <a:lnTo>
                    <a:pt x="26" y="31"/>
                  </a:lnTo>
                  <a:lnTo>
                    <a:pt x="0" y="31"/>
                  </a:lnTo>
                  <a:lnTo>
                    <a:pt x="0" y="46"/>
                  </a:lnTo>
                  <a:lnTo>
                    <a:pt x="26" y="46"/>
                  </a:lnTo>
                  <a:lnTo>
                    <a:pt x="26" y="114"/>
                  </a:lnTo>
                  <a:cubicBezTo>
                    <a:pt x="26" y="138"/>
                    <a:pt x="35" y="153"/>
                    <a:pt x="67" y="153"/>
                  </a:cubicBezTo>
                  <a:lnTo>
                    <a:pt x="89" y="152"/>
                  </a:lnTo>
                  <a:lnTo>
                    <a:pt x="89" y="1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17" name="Rectangle 31"/>
            <p:cNvSpPr>
              <a:spLocks noChangeArrowheads="1"/>
            </p:cNvSpPr>
            <p:nvPr/>
          </p:nvSpPr>
          <p:spPr bwMode="auto">
            <a:xfrm>
              <a:off x="2308226" y="4557713"/>
              <a:ext cx="473075" cy="15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grpSp>
      <p:sp>
        <p:nvSpPr>
          <p:cNvPr id="18" name="Subtitle 2"/>
          <p:cNvSpPr txBox="1">
            <a:spLocks/>
          </p:cNvSpPr>
          <p:nvPr userDrawn="1"/>
        </p:nvSpPr>
        <p:spPr>
          <a:xfrm>
            <a:off x="8576353" y="6025176"/>
            <a:ext cx="3506362" cy="530008"/>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Wingdings" panose="05000000000000000000" pitchFamily="2" charset="2"/>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spc="100">
                <a:solidFill>
                  <a:srgbClr val="E57200"/>
                </a:solidFill>
              </a:rPr>
              <a:t>Powering our way of life.</a:t>
            </a:r>
          </a:p>
        </p:txBody>
      </p:sp>
      <p:sp>
        <p:nvSpPr>
          <p:cNvPr id="21" name="Rectangle 20"/>
          <p:cNvSpPr/>
          <p:nvPr userDrawn="1"/>
        </p:nvSpPr>
        <p:spPr>
          <a:xfrm>
            <a:off x="0" y="1"/>
            <a:ext cx="228600" cy="68580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cxnSp>
        <p:nvCxnSpPr>
          <p:cNvPr id="22" name="Straight Connector 21"/>
          <p:cNvCxnSpPr/>
          <p:nvPr userDrawn="1"/>
        </p:nvCxnSpPr>
        <p:spPr>
          <a:xfrm>
            <a:off x="1088134" y="3452318"/>
            <a:ext cx="2798839" cy="11757"/>
          </a:xfrm>
          <a:prstGeom prst="line">
            <a:avLst/>
          </a:prstGeom>
          <a:ln w="38100" cmpd="sng">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7541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Option 0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2"/>
            <a:ext cx="12205675" cy="6857995"/>
          </a:xfrm>
          <a:prstGeom prst="rect">
            <a:avLst/>
          </a:prstGeom>
          <a:solidFill>
            <a:schemeClr val="accent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 </a:t>
            </a:r>
          </a:p>
        </p:txBody>
      </p:sp>
      <p:sp>
        <p:nvSpPr>
          <p:cNvPr id="2" name="Title 1"/>
          <p:cNvSpPr>
            <a:spLocks noGrp="1"/>
          </p:cNvSpPr>
          <p:nvPr>
            <p:ph type="title" hasCustomPrompt="1"/>
          </p:nvPr>
        </p:nvSpPr>
        <p:spPr>
          <a:xfrm>
            <a:off x="2692400" y="1238246"/>
            <a:ext cx="6807200" cy="2190753"/>
          </a:xfrm>
          <a:prstGeom prst="rect">
            <a:avLst/>
          </a:prstGeom>
        </p:spPr>
        <p:txBody>
          <a:bodyPr/>
          <a:lstStyle>
            <a:lvl1pPr algn="ctr">
              <a:defRPr sz="6600" b="1">
                <a:solidFill>
                  <a:schemeClr val="bg1"/>
                </a:solidFill>
              </a:defRPr>
            </a:lvl1pPr>
          </a:lstStyle>
          <a:p>
            <a:r>
              <a:rPr lang="en-US"/>
              <a:t>MAIN TITLE GOES HERE</a:t>
            </a:r>
          </a:p>
        </p:txBody>
      </p:sp>
      <p:sp>
        <p:nvSpPr>
          <p:cNvPr id="20" name="Rectangle 19"/>
          <p:cNvSpPr/>
          <p:nvPr userDrawn="1"/>
        </p:nvSpPr>
        <p:spPr>
          <a:xfrm>
            <a:off x="0" y="-11121"/>
            <a:ext cx="12207240" cy="23089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8CF39"/>
              </a:solidFill>
            </a:endParaRPr>
          </a:p>
        </p:txBody>
      </p:sp>
      <p:grpSp>
        <p:nvGrpSpPr>
          <p:cNvPr id="22" name="Group 21"/>
          <p:cNvGrpSpPr/>
          <p:nvPr userDrawn="1"/>
        </p:nvGrpSpPr>
        <p:grpSpPr>
          <a:xfrm>
            <a:off x="9594185" y="4949190"/>
            <a:ext cx="1929105" cy="907268"/>
            <a:chOff x="1792288" y="4135438"/>
            <a:chExt cx="989013" cy="465138"/>
          </a:xfrm>
          <a:solidFill>
            <a:schemeClr val="bg1"/>
          </a:solidFill>
        </p:grpSpPr>
        <p:sp>
          <p:nvSpPr>
            <p:cNvPr id="23" name="Freeform 20"/>
            <p:cNvSpPr>
              <a:spLocks/>
            </p:cNvSpPr>
            <p:nvPr/>
          </p:nvSpPr>
          <p:spPr bwMode="auto">
            <a:xfrm>
              <a:off x="1831976" y="4135438"/>
              <a:ext cx="406400" cy="153988"/>
            </a:xfrm>
            <a:custGeom>
              <a:avLst/>
              <a:gdLst>
                <a:gd name="T0" fmla="*/ 311 w 536"/>
                <a:gd name="T1" fmla="*/ 163 h 202"/>
                <a:gd name="T2" fmla="*/ 73 w 536"/>
                <a:gd name="T3" fmla="*/ 93 h 202"/>
                <a:gd name="T4" fmla="*/ 0 w 536"/>
                <a:gd name="T5" fmla="*/ 115 h 202"/>
                <a:gd name="T6" fmla="*/ 263 w 536"/>
                <a:gd name="T7" fmla="*/ 0 h 202"/>
                <a:gd name="T8" fmla="*/ 536 w 536"/>
                <a:gd name="T9" fmla="*/ 202 h 202"/>
                <a:gd name="T10" fmla="*/ 321 w 536"/>
                <a:gd name="T11" fmla="*/ 202 h 202"/>
                <a:gd name="T12" fmla="*/ 311 w 536"/>
                <a:gd name="T13" fmla="*/ 163 h 202"/>
              </a:gdLst>
              <a:ahLst/>
              <a:cxnLst>
                <a:cxn ang="0">
                  <a:pos x="T0" y="T1"/>
                </a:cxn>
                <a:cxn ang="0">
                  <a:pos x="T2" y="T3"/>
                </a:cxn>
                <a:cxn ang="0">
                  <a:pos x="T4" y="T5"/>
                </a:cxn>
                <a:cxn ang="0">
                  <a:pos x="T6" y="T7"/>
                </a:cxn>
                <a:cxn ang="0">
                  <a:pos x="T8" y="T9"/>
                </a:cxn>
                <a:cxn ang="0">
                  <a:pos x="T10" y="T11"/>
                </a:cxn>
                <a:cxn ang="0">
                  <a:pos x="T12" y="T13"/>
                </a:cxn>
              </a:cxnLst>
              <a:rect l="0" t="0" r="r" b="b"/>
              <a:pathLst>
                <a:path w="536" h="202">
                  <a:moveTo>
                    <a:pt x="311" y="163"/>
                  </a:moveTo>
                  <a:cubicBezTo>
                    <a:pt x="270" y="91"/>
                    <a:pt x="187" y="75"/>
                    <a:pt x="73" y="93"/>
                  </a:cubicBezTo>
                  <a:cubicBezTo>
                    <a:pt x="48" y="97"/>
                    <a:pt x="23" y="104"/>
                    <a:pt x="0" y="115"/>
                  </a:cubicBezTo>
                  <a:cubicBezTo>
                    <a:pt x="50" y="43"/>
                    <a:pt x="138" y="0"/>
                    <a:pt x="263" y="0"/>
                  </a:cubicBezTo>
                  <a:cubicBezTo>
                    <a:pt x="440" y="0"/>
                    <a:pt x="533" y="66"/>
                    <a:pt x="536" y="202"/>
                  </a:cubicBezTo>
                  <a:lnTo>
                    <a:pt x="321" y="202"/>
                  </a:lnTo>
                  <a:cubicBezTo>
                    <a:pt x="319" y="188"/>
                    <a:pt x="316" y="175"/>
                    <a:pt x="311" y="1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24" name="Freeform 21"/>
            <p:cNvSpPr>
              <a:spLocks/>
            </p:cNvSpPr>
            <p:nvPr/>
          </p:nvSpPr>
          <p:spPr bwMode="auto">
            <a:xfrm>
              <a:off x="1979613" y="4340226"/>
              <a:ext cx="265113" cy="260350"/>
            </a:xfrm>
            <a:custGeom>
              <a:avLst/>
              <a:gdLst>
                <a:gd name="T0" fmla="*/ 0 w 351"/>
                <a:gd name="T1" fmla="*/ 152 h 340"/>
                <a:gd name="T2" fmla="*/ 5 w 351"/>
                <a:gd name="T3" fmla="*/ 161 h 340"/>
                <a:gd name="T4" fmla="*/ 70 w 351"/>
                <a:gd name="T5" fmla="*/ 195 h 340"/>
                <a:gd name="T6" fmla="*/ 131 w 351"/>
                <a:gd name="T7" fmla="*/ 182 h 340"/>
                <a:gd name="T8" fmla="*/ 131 w 351"/>
                <a:gd name="T9" fmla="*/ 113 h 340"/>
                <a:gd name="T10" fmla="*/ 53 w 351"/>
                <a:gd name="T11" fmla="*/ 113 h 340"/>
                <a:gd name="T12" fmla="*/ 53 w 351"/>
                <a:gd name="T13" fmla="*/ 0 h 340"/>
                <a:gd name="T14" fmla="*/ 351 w 351"/>
                <a:gd name="T15" fmla="*/ 0 h 340"/>
                <a:gd name="T16" fmla="*/ 351 w 351"/>
                <a:gd name="T17" fmla="*/ 302 h 340"/>
                <a:gd name="T18" fmla="*/ 110 w 351"/>
                <a:gd name="T19" fmla="*/ 340 h 340"/>
                <a:gd name="T20" fmla="*/ 1 w 351"/>
                <a:gd name="T21" fmla="*/ 158 h 340"/>
                <a:gd name="T22" fmla="*/ 0 w 351"/>
                <a:gd name="T23" fmla="*/ 15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40">
                  <a:moveTo>
                    <a:pt x="0" y="152"/>
                  </a:moveTo>
                  <a:cubicBezTo>
                    <a:pt x="2" y="156"/>
                    <a:pt x="3" y="159"/>
                    <a:pt x="5" y="161"/>
                  </a:cubicBezTo>
                  <a:cubicBezTo>
                    <a:pt x="18" y="184"/>
                    <a:pt x="44" y="197"/>
                    <a:pt x="70" y="195"/>
                  </a:cubicBezTo>
                  <a:cubicBezTo>
                    <a:pt x="91" y="195"/>
                    <a:pt x="112" y="191"/>
                    <a:pt x="131" y="182"/>
                  </a:cubicBezTo>
                  <a:lnTo>
                    <a:pt x="131" y="113"/>
                  </a:lnTo>
                  <a:lnTo>
                    <a:pt x="53" y="113"/>
                  </a:lnTo>
                  <a:lnTo>
                    <a:pt x="53" y="0"/>
                  </a:lnTo>
                  <a:lnTo>
                    <a:pt x="351" y="0"/>
                  </a:lnTo>
                  <a:lnTo>
                    <a:pt x="351" y="302"/>
                  </a:lnTo>
                  <a:cubicBezTo>
                    <a:pt x="272" y="322"/>
                    <a:pt x="191" y="334"/>
                    <a:pt x="110" y="340"/>
                  </a:cubicBezTo>
                  <a:cubicBezTo>
                    <a:pt x="45" y="296"/>
                    <a:pt x="17" y="238"/>
                    <a:pt x="1" y="158"/>
                  </a:cubicBezTo>
                  <a:cubicBezTo>
                    <a:pt x="1" y="155"/>
                    <a:pt x="0" y="152"/>
                    <a:pt x="0" y="152"/>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25" name="Freeform 22"/>
            <p:cNvSpPr>
              <a:spLocks noEditPoints="1"/>
            </p:cNvSpPr>
            <p:nvPr/>
          </p:nvSpPr>
          <p:spPr bwMode="auto">
            <a:xfrm>
              <a:off x="1792288" y="4210051"/>
              <a:ext cx="269875" cy="388938"/>
            </a:xfrm>
            <a:custGeom>
              <a:avLst/>
              <a:gdLst>
                <a:gd name="T0" fmla="*/ 161 w 355"/>
                <a:gd name="T1" fmla="*/ 250 h 508"/>
                <a:gd name="T2" fmla="*/ 202 w 355"/>
                <a:gd name="T3" fmla="*/ 496 h 508"/>
                <a:gd name="T4" fmla="*/ 272 w 355"/>
                <a:gd name="T5" fmla="*/ 508 h 508"/>
                <a:gd name="T6" fmla="*/ 272 w 355"/>
                <a:gd name="T7" fmla="*/ 508 h 508"/>
                <a:gd name="T8" fmla="*/ 192 w 355"/>
                <a:gd name="T9" fmla="*/ 270 h 508"/>
                <a:gd name="T10" fmla="*/ 222 w 355"/>
                <a:gd name="T11" fmla="*/ 134 h 508"/>
                <a:gd name="T12" fmla="*/ 258 w 355"/>
                <a:gd name="T13" fmla="*/ 76 h 508"/>
                <a:gd name="T14" fmla="*/ 161 w 355"/>
                <a:gd name="T15" fmla="*/ 250 h 508"/>
                <a:gd name="T16" fmla="*/ 109 w 355"/>
                <a:gd name="T17" fmla="*/ 191 h 508"/>
                <a:gd name="T18" fmla="*/ 66 w 355"/>
                <a:gd name="T19" fmla="*/ 413 h 508"/>
                <a:gd name="T20" fmla="*/ 135 w 355"/>
                <a:gd name="T21" fmla="*/ 469 h 508"/>
                <a:gd name="T22" fmla="*/ 133 w 355"/>
                <a:gd name="T23" fmla="*/ 219 h 508"/>
                <a:gd name="T24" fmla="*/ 276 w 355"/>
                <a:gd name="T25" fmla="*/ 55 h 508"/>
                <a:gd name="T26" fmla="*/ 295 w 355"/>
                <a:gd name="T27" fmla="*/ 51 h 508"/>
                <a:gd name="T28" fmla="*/ 289 w 355"/>
                <a:gd name="T29" fmla="*/ 51 h 508"/>
                <a:gd name="T30" fmla="*/ 109 w 355"/>
                <a:gd name="T31" fmla="*/ 191 h 508"/>
                <a:gd name="T32" fmla="*/ 103 w 355"/>
                <a:gd name="T33" fmla="*/ 105 h 508"/>
                <a:gd name="T34" fmla="*/ 0 w 355"/>
                <a:gd name="T35" fmla="*/ 235 h 508"/>
                <a:gd name="T36" fmla="*/ 17 w 355"/>
                <a:gd name="T37" fmla="*/ 322 h 508"/>
                <a:gd name="T38" fmla="*/ 106 w 355"/>
                <a:gd name="T39" fmla="*/ 139 h 508"/>
                <a:gd name="T40" fmla="*/ 325 w 355"/>
                <a:gd name="T41" fmla="*/ 49 h 508"/>
                <a:gd name="T42" fmla="*/ 334 w 355"/>
                <a:gd name="T43" fmla="*/ 52 h 508"/>
                <a:gd name="T44" fmla="*/ 329 w 355"/>
                <a:gd name="T45" fmla="*/ 49 h 508"/>
                <a:gd name="T46" fmla="*/ 267 w 355"/>
                <a:gd name="T47" fmla="*/ 33 h 508"/>
                <a:gd name="T48" fmla="*/ 103 w 355"/>
                <a:gd name="T49" fmla="*/ 105 h 508"/>
                <a:gd name="T50" fmla="*/ 115 w 355"/>
                <a:gd name="T51" fmla="*/ 33 h 508"/>
                <a:gd name="T52" fmla="*/ 17 w 355"/>
                <a:gd name="T53" fmla="*/ 86 h 508"/>
                <a:gd name="T54" fmla="*/ 3 w 355"/>
                <a:gd name="T55" fmla="*/ 153 h 508"/>
                <a:gd name="T56" fmla="*/ 106 w 355"/>
                <a:gd name="T57" fmla="*/ 69 h 508"/>
                <a:gd name="T58" fmla="*/ 343 w 355"/>
                <a:gd name="T59" fmla="*/ 51 h 508"/>
                <a:gd name="T60" fmla="*/ 355 w 355"/>
                <a:gd name="T61" fmla="*/ 60 h 508"/>
                <a:gd name="T62" fmla="*/ 348 w 355"/>
                <a:gd name="T63" fmla="*/ 53 h 508"/>
                <a:gd name="T64" fmla="*/ 234 w 355"/>
                <a:gd name="T65" fmla="*/ 11 h 508"/>
                <a:gd name="T66" fmla="*/ 115 w 355"/>
                <a:gd name="T67" fmla="*/ 3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5" h="508">
                  <a:moveTo>
                    <a:pt x="161" y="250"/>
                  </a:moveTo>
                  <a:cubicBezTo>
                    <a:pt x="141" y="334"/>
                    <a:pt x="156" y="423"/>
                    <a:pt x="202" y="496"/>
                  </a:cubicBezTo>
                  <a:cubicBezTo>
                    <a:pt x="225" y="502"/>
                    <a:pt x="248" y="506"/>
                    <a:pt x="272" y="508"/>
                  </a:cubicBezTo>
                  <a:lnTo>
                    <a:pt x="272" y="508"/>
                  </a:lnTo>
                  <a:cubicBezTo>
                    <a:pt x="214" y="443"/>
                    <a:pt x="186" y="357"/>
                    <a:pt x="192" y="270"/>
                  </a:cubicBezTo>
                  <a:cubicBezTo>
                    <a:pt x="197" y="215"/>
                    <a:pt x="206" y="169"/>
                    <a:pt x="222" y="134"/>
                  </a:cubicBezTo>
                  <a:cubicBezTo>
                    <a:pt x="240" y="97"/>
                    <a:pt x="236" y="103"/>
                    <a:pt x="258" y="76"/>
                  </a:cubicBezTo>
                  <a:cubicBezTo>
                    <a:pt x="210" y="104"/>
                    <a:pt x="182" y="163"/>
                    <a:pt x="161" y="250"/>
                  </a:cubicBezTo>
                  <a:moveTo>
                    <a:pt x="109" y="191"/>
                  </a:moveTo>
                  <a:cubicBezTo>
                    <a:pt x="69" y="257"/>
                    <a:pt x="53" y="336"/>
                    <a:pt x="66" y="413"/>
                  </a:cubicBezTo>
                  <a:cubicBezTo>
                    <a:pt x="85" y="436"/>
                    <a:pt x="109" y="455"/>
                    <a:pt x="135" y="469"/>
                  </a:cubicBezTo>
                  <a:cubicBezTo>
                    <a:pt x="98" y="390"/>
                    <a:pt x="98" y="299"/>
                    <a:pt x="133" y="219"/>
                  </a:cubicBezTo>
                  <a:cubicBezTo>
                    <a:pt x="170" y="131"/>
                    <a:pt x="217" y="69"/>
                    <a:pt x="276" y="55"/>
                  </a:cubicBezTo>
                  <a:lnTo>
                    <a:pt x="295" y="51"/>
                  </a:lnTo>
                  <a:lnTo>
                    <a:pt x="289" y="51"/>
                  </a:lnTo>
                  <a:cubicBezTo>
                    <a:pt x="221" y="51"/>
                    <a:pt x="164" y="104"/>
                    <a:pt x="109" y="191"/>
                  </a:cubicBezTo>
                  <a:moveTo>
                    <a:pt x="103" y="105"/>
                  </a:moveTo>
                  <a:cubicBezTo>
                    <a:pt x="58" y="138"/>
                    <a:pt x="22" y="183"/>
                    <a:pt x="0" y="235"/>
                  </a:cubicBezTo>
                  <a:cubicBezTo>
                    <a:pt x="2" y="264"/>
                    <a:pt x="7" y="294"/>
                    <a:pt x="17" y="322"/>
                  </a:cubicBezTo>
                  <a:cubicBezTo>
                    <a:pt x="26" y="253"/>
                    <a:pt x="57" y="189"/>
                    <a:pt x="106" y="139"/>
                  </a:cubicBezTo>
                  <a:cubicBezTo>
                    <a:pt x="185" y="60"/>
                    <a:pt x="253" y="21"/>
                    <a:pt x="325" y="49"/>
                  </a:cubicBezTo>
                  <a:cubicBezTo>
                    <a:pt x="328" y="50"/>
                    <a:pt x="331" y="51"/>
                    <a:pt x="334" y="52"/>
                  </a:cubicBezTo>
                  <a:lnTo>
                    <a:pt x="329" y="49"/>
                  </a:lnTo>
                  <a:cubicBezTo>
                    <a:pt x="310" y="38"/>
                    <a:pt x="289" y="33"/>
                    <a:pt x="267" y="33"/>
                  </a:cubicBezTo>
                  <a:cubicBezTo>
                    <a:pt x="219" y="33"/>
                    <a:pt x="166" y="60"/>
                    <a:pt x="103" y="105"/>
                  </a:cubicBezTo>
                  <a:moveTo>
                    <a:pt x="115" y="33"/>
                  </a:moveTo>
                  <a:cubicBezTo>
                    <a:pt x="80" y="45"/>
                    <a:pt x="46" y="63"/>
                    <a:pt x="17" y="86"/>
                  </a:cubicBezTo>
                  <a:cubicBezTo>
                    <a:pt x="10" y="108"/>
                    <a:pt x="5" y="130"/>
                    <a:pt x="3" y="153"/>
                  </a:cubicBezTo>
                  <a:cubicBezTo>
                    <a:pt x="31" y="118"/>
                    <a:pt x="66" y="89"/>
                    <a:pt x="106" y="69"/>
                  </a:cubicBezTo>
                  <a:cubicBezTo>
                    <a:pt x="206" y="18"/>
                    <a:pt x="283" y="0"/>
                    <a:pt x="343" y="51"/>
                  </a:cubicBezTo>
                  <a:lnTo>
                    <a:pt x="355" y="60"/>
                  </a:lnTo>
                  <a:lnTo>
                    <a:pt x="348" y="53"/>
                  </a:lnTo>
                  <a:cubicBezTo>
                    <a:pt x="317" y="24"/>
                    <a:pt x="276" y="9"/>
                    <a:pt x="234" y="11"/>
                  </a:cubicBezTo>
                  <a:cubicBezTo>
                    <a:pt x="193" y="12"/>
                    <a:pt x="153" y="20"/>
                    <a:pt x="115" y="33"/>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26" name="Freeform 23"/>
            <p:cNvSpPr>
              <a:spLocks noEditPoints="1"/>
            </p:cNvSpPr>
            <p:nvPr/>
          </p:nvSpPr>
          <p:spPr bwMode="auto">
            <a:xfrm>
              <a:off x="2308226" y="4379913"/>
              <a:ext cx="142875" cy="152400"/>
            </a:xfrm>
            <a:custGeom>
              <a:avLst/>
              <a:gdLst>
                <a:gd name="T0" fmla="*/ 57 w 190"/>
                <a:gd name="T1" fmla="*/ 91 h 200"/>
                <a:gd name="T2" fmla="*/ 57 w 190"/>
                <a:gd name="T3" fmla="*/ 38 h 200"/>
                <a:gd name="T4" fmla="*/ 89 w 190"/>
                <a:gd name="T5" fmla="*/ 38 h 200"/>
                <a:gd name="T6" fmla="*/ 120 w 190"/>
                <a:gd name="T7" fmla="*/ 44 h 200"/>
                <a:gd name="T8" fmla="*/ 132 w 190"/>
                <a:gd name="T9" fmla="*/ 64 h 200"/>
                <a:gd name="T10" fmla="*/ 124 w 190"/>
                <a:gd name="T11" fmla="*/ 82 h 200"/>
                <a:gd name="T12" fmla="*/ 89 w 190"/>
                <a:gd name="T13" fmla="*/ 91 h 200"/>
                <a:gd name="T14" fmla="*/ 57 w 190"/>
                <a:gd name="T15" fmla="*/ 91 h 200"/>
                <a:gd name="T16" fmla="*/ 57 w 190"/>
                <a:gd name="T17" fmla="*/ 127 h 200"/>
                <a:gd name="T18" fmla="*/ 94 w 190"/>
                <a:gd name="T19" fmla="*/ 127 h 200"/>
                <a:gd name="T20" fmla="*/ 163 w 190"/>
                <a:gd name="T21" fmla="*/ 113 h 200"/>
                <a:gd name="T22" fmla="*/ 189 w 190"/>
                <a:gd name="T23" fmla="*/ 63 h 200"/>
                <a:gd name="T24" fmla="*/ 158 w 190"/>
                <a:gd name="T25" fmla="*/ 13 h 200"/>
                <a:gd name="T26" fmla="*/ 92 w 190"/>
                <a:gd name="T27" fmla="*/ 2 h 200"/>
                <a:gd name="T28" fmla="*/ 0 w 190"/>
                <a:gd name="T29" fmla="*/ 2 h 200"/>
                <a:gd name="T30" fmla="*/ 0 w 190"/>
                <a:gd name="T31" fmla="*/ 200 h 200"/>
                <a:gd name="T32" fmla="*/ 57 w 190"/>
                <a:gd name="T33" fmla="*/ 200 h 200"/>
                <a:gd name="T34" fmla="*/ 57 w 190"/>
                <a:gd name="T35" fmla="*/ 12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 h="200">
                  <a:moveTo>
                    <a:pt x="57" y="91"/>
                  </a:moveTo>
                  <a:lnTo>
                    <a:pt x="57" y="38"/>
                  </a:lnTo>
                  <a:lnTo>
                    <a:pt x="89" y="38"/>
                  </a:lnTo>
                  <a:cubicBezTo>
                    <a:pt x="99" y="37"/>
                    <a:pt x="110" y="39"/>
                    <a:pt x="120" y="44"/>
                  </a:cubicBezTo>
                  <a:cubicBezTo>
                    <a:pt x="127" y="48"/>
                    <a:pt x="132" y="56"/>
                    <a:pt x="132" y="64"/>
                  </a:cubicBezTo>
                  <a:cubicBezTo>
                    <a:pt x="132" y="71"/>
                    <a:pt x="129" y="77"/>
                    <a:pt x="124" y="82"/>
                  </a:cubicBezTo>
                  <a:cubicBezTo>
                    <a:pt x="114" y="89"/>
                    <a:pt x="101" y="92"/>
                    <a:pt x="89" y="91"/>
                  </a:cubicBezTo>
                  <a:lnTo>
                    <a:pt x="57" y="91"/>
                  </a:lnTo>
                  <a:close/>
                  <a:moveTo>
                    <a:pt x="57" y="127"/>
                  </a:moveTo>
                  <a:lnTo>
                    <a:pt x="94" y="127"/>
                  </a:lnTo>
                  <a:cubicBezTo>
                    <a:pt x="120" y="127"/>
                    <a:pt x="142" y="127"/>
                    <a:pt x="163" y="113"/>
                  </a:cubicBezTo>
                  <a:cubicBezTo>
                    <a:pt x="180" y="101"/>
                    <a:pt x="190" y="83"/>
                    <a:pt x="189" y="63"/>
                  </a:cubicBezTo>
                  <a:cubicBezTo>
                    <a:pt x="189" y="42"/>
                    <a:pt x="177" y="23"/>
                    <a:pt x="158" y="13"/>
                  </a:cubicBezTo>
                  <a:cubicBezTo>
                    <a:pt x="137" y="4"/>
                    <a:pt x="115" y="0"/>
                    <a:pt x="92" y="2"/>
                  </a:cubicBezTo>
                  <a:lnTo>
                    <a:pt x="0" y="2"/>
                  </a:lnTo>
                  <a:lnTo>
                    <a:pt x="0" y="200"/>
                  </a:lnTo>
                  <a:lnTo>
                    <a:pt x="57" y="200"/>
                  </a:lnTo>
                  <a:lnTo>
                    <a:pt x="57" y="1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27" name="Freeform 24"/>
            <p:cNvSpPr>
              <a:spLocks/>
            </p:cNvSpPr>
            <p:nvPr/>
          </p:nvSpPr>
          <p:spPr bwMode="auto">
            <a:xfrm>
              <a:off x="2462213" y="4379913"/>
              <a:ext cx="147638" cy="155575"/>
            </a:xfrm>
            <a:custGeom>
              <a:avLst/>
              <a:gdLst>
                <a:gd name="T0" fmla="*/ 195 w 195"/>
                <a:gd name="T1" fmla="*/ 0 h 202"/>
                <a:gd name="T2" fmla="*/ 146 w 195"/>
                <a:gd name="T3" fmla="*/ 0 h 202"/>
                <a:gd name="T4" fmla="*/ 146 w 195"/>
                <a:gd name="T5" fmla="*/ 119 h 202"/>
                <a:gd name="T6" fmla="*/ 139 w 195"/>
                <a:gd name="T7" fmla="*/ 152 h 202"/>
                <a:gd name="T8" fmla="*/ 104 w 195"/>
                <a:gd name="T9" fmla="*/ 163 h 202"/>
                <a:gd name="T10" fmla="*/ 68 w 195"/>
                <a:gd name="T11" fmla="*/ 150 h 202"/>
                <a:gd name="T12" fmla="*/ 63 w 195"/>
                <a:gd name="T13" fmla="*/ 119 h 202"/>
                <a:gd name="T14" fmla="*/ 63 w 195"/>
                <a:gd name="T15" fmla="*/ 0 h 202"/>
                <a:gd name="T16" fmla="*/ 0 w 195"/>
                <a:gd name="T17" fmla="*/ 0 h 202"/>
                <a:gd name="T18" fmla="*/ 0 w 195"/>
                <a:gd name="T19" fmla="*/ 119 h 202"/>
                <a:gd name="T20" fmla="*/ 25 w 195"/>
                <a:gd name="T21" fmla="*/ 183 h 202"/>
                <a:gd name="T22" fmla="*/ 100 w 195"/>
                <a:gd name="T23" fmla="*/ 200 h 202"/>
                <a:gd name="T24" fmla="*/ 175 w 195"/>
                <a:gd name="T25" fmla="*/ 180 h 202"/>
                <a:gd name="T26" fmla="*/ 195 w 195"/>
                <a:gd name="T27" fmla="*/ 119 h 202"/>
                <a:gd name="T28" fmla="*/ 195 w 195"/>
                <a:gd name="T29"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5" y="0"/>
                  </a:moveTo>
                  <a:lnTo>
                    <a:pt x="146" y="0"/>
                  </a:lnTo>
                  <a:lnTo>
                    <a:pt x="146" y="119"/>
                  </a:lnTo>
                  <a:cubicBezTo>
                    <a:pt x="148" y="131"/>
                    <a:pt x="145" y="142"/>
                    <a:pt x="139" y="152"/>
                  </a:cubicBezTo>
                  <a:cubicBezTo>
                    <a:pt x="129" y="160"/>
                    <a:pt x="117" y="164"/>
                    <a:pt x="104" y="163"/>
                  </a:cubicBezTo>
                  <a:cubicBezTo>
                    <a:pt x="91" y="164"/>
                    <a:pt x="77" y="159"/>
                    <a:pt x="68" y="150"/>
                  </a:cubicBezTo>
                  <a:cubicBezTo>
                    <a:pt x="63" y="140"/>
                    <a:pt x="62" y="130"/>
                    <a:pt x="63" y="119"/>
                  </a:cubicBezTo>
                  <a:lnTo>
                    <a:pt x="63" y="0"/>
                  </a:lnTo>
                  <a:lnTo>
                    <a:pt x="0" y="0"/>
                  </a:lnTo>
                  <a:lnTo>
                    <a:pt x="0" y="119"/>
                  </a:lnTo>
                  <a:cubicBezTo>
                    <a:pt x="0" y="144"/>
                    <a:pt x="1" y="166"/>
                    <a:pt x="25" y="183"/>
                  </a:cubicBezTo>
                  <a:cubicBezTo>
                    <a:pt x="45" y="197"/>
                    <a:pt x="74" y="200"/>
                    <a:pt x="100" y="200"/>
                  </a:cubicBezTo>
                  <a:cubicBezTo>
                    <a:pt x="127" y="202"/>
                    <a:pt x="153" y="195"/>
                    <a:pt x="175" y="180"/>
                  </a:cubicBezTo>
                  <a:cubicBezTo>
                    <a:pt x="195" y="163"/>
                    <a:pt x="195" y="141"/>
                    <a:pt x="195" y="119"/>
                  </a:cubicBezTo>
                  <a:lnTo>
                    <a:pt x="1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28" name="Freeform 25"/>
            <p:cNvSpPr>
              <a:spLocks noEditPoints="1"/>
            </p:cNvSpPr>
            <p:nvPr/>
          </p:nvSpPr>
          <p:spPr bwMode="auto">
            <a:xfrm>
              <a:off x="2628901" y="4381501"/>
              <a:ext cx="152400" cy="150813"/>
            </a:xfrm>
            <a:custGeom>
              <a:avLst/>
              <a:gdLst>
                <a:gd name="T0" fmla="*/ 57 w 201"/>
                <a:gd name="T1" fmla="*/ 36 h 198"/>
                <a:gd name="T2" fmla="*/ 77 w 201"/>
                <a:gd name="T3" fmla="*/ 36 h 198"/>
                <a:gd name="T4" fmla="*/ 125 w 201"/>
                <a:gd name="T5" fmla="*/ 52 h 198"/>
                <a:gd name="T6" fmla="*/ 142 w 201"/>
                <a:gd name="T7" fmla="*/ 97 h 198"/>
                <a:gd name="T8" fmla="*/ 129 w 201"/>
                <a:gd name="T9" fmla="*/ 140 h 198"/>
                <a:gd name="T10" fmla="*/ 76 w 201"/>
                <a:gd name="T11" fmla="*/ 161 h 198"/>
                <a:gd name="T12" fmla="*/ 57 w 201"/>
                <a:gd name="T13" fmla="*/ 161 h 198"/>
                <a:gd name="T14" fmla="*/ 57 w 201"/>
                <a:gd name="T15" fmla="*/ 36 h 198"/>
                <a:gd name="T16" fmla="*/ 0 w 201"/>
                <a:gd name="T17" fmla="*/ 0 h 198"/>
                <a:gd name="T18" fmla="*/ 0 w 201"/>
                <a:gd name="T19" fmla="*/ 198 h 198"/>
                <a:gd name="T20" fmla="*/ 81 w 201"/>
                <a:gd name="T21" fmla="*/ 198 h 198"/>
                <a:gd name="T22" fmla="*/ 169 w 201"/>
                <a:gd name="T23" fmla="*/ 170 h 198"/>
                <a:gd name="T24" fmla="*/ 201 w 201"/>
                <a:gd name="T25" fmla="*/ 98 h 198"/>
                <a:gd name="T26" fmla="*/ 163 w 201"/>
                <a:gd name="T27" fmla="*/ 22 h 198"/>
                <a:gd name="T28" fmla="*/ 71 w 201"/>
                <a:gd name="T29" fmla="*/ 0 h 198"/>
                <a:gd name="T30" fmla="*/ 0 w 201"/>
                <a:gd name="T3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198">
                  <a:moveTo>
                    <a:pt x="57" y="36"/>
                  </a:moveTo>
                  <a:lnTo>
                    <a:pt x="77" y="36"/>
                  </a:lnTo>
                  <a:cubicBezTo>
                    <a:pt x="97" y="36"/>
                    <a:pt x="112" y="38"/>
                    <a:pt x="125" y="52"/>
                  </a:cubicBezTo>
                  <a:cubicBezTo>
                    <a:pt x="136" y="64"/>
                    <a:pt x="142" y="80"/>
                    <a:pt x="142" y="97"/>
                  </a:cubicBezTo>
                  <a:cubicBezTo>
                    <a:pt x="142" y="112"/>
                    <a:pt x="138" y="127"/>
                    <a:pt x="129" y="140"/>
                  </a:cubicBezTo>
                  <a:cubicBezTo>
                    <a:pt x="116" y="157"/>
                    <a:pt x="100" y="161"/>
                    <a:pt x="76" y="161"/>
                  </a:cubicBezTo>
                  <a:lnTo>
                    <a:pt x="57" y="161"/>
                  </a:lnTo>
                  <a:lnTo>
                    <a:pt x="57" y="36"/>
                  </a:lnTo>
                  <a:close/>
                  <a:moveTo>
                    <a:pt x="0" y="0"/>
                  </a:moveTo>
                  <a:lnTo>
                    <a:pt x="0" y="198"/>
                  </a:lnTo>
                  <a:lnTo>
                    <a:pt x="81" y="198"/>
                  </a:lnTo>
                  <a:cubicBezTo>
                    <a:pt x="115" y="198"/>
                    <a:pt x="145" y="192"/>
                    <a:pt x="169" y="170"/>
                  </a:cubicBezTo>
                  <a:cubicBezTo>
                    <a:pt x="190" y="152"/>
                    <a:pt x="201" y="126"/>
                    <a:pt x="201" y="98"/>
                  </a:cubicBezTo>
                  <a:cubicBezTo>
                    <a:pt x="201" y="68"/>
                    <a:pt x="187" y="40"/>
                    <a:pt x="163" y="22"/>
                  </a:cubicBezTo>
                  <a:cubicBezTo>
                    <a:pt x="137" y="2"/>
                    <a:pt x="107" y="0"/>
                    <a:pt x="71"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29" name="Freeform 26"/>
            <p:cNvSpPr>
              <a:spLocks/>
            </p:cNvSpPr>
            <p:nvPr/>
          </p:nvSpPr>
          <p:spPr bwMode="auto">
            <a:xfrm>
              <a:off x="2305051" y="4216401"/>
              <a:ext cx="122238" cy="130175"/>
            </a:xfrm>
            <a:custGeom>
              <a:avLst/>
              <a:gdLst>
                <a:gd name="T0" fmla="*/ 162 w 162"/>
                <a:gd name="T1" fmla="*/ 85 h 170"/>
                <a:gd name="T2" fmla="*/ 87 w 162"/>
                <a:gd name="T3" fmla="*/ 85 h 170"/>
                <a:gd name="T4" fmla="*/ 87 w 162"/>
                <a:gd name="T5" fmla="*/ 102 h 170"/>
                <a:gd name="T6" fmla="*/ 137 w 162"/>
                <a:gd name="T7" fmla="*/ 102 h 170"/>
                <a:gd name="T8" fmla="*/ 137 w 162"/>
                <a:gd name="T9" fmla="*/ 111 h 170"/>
                <a:gd name="T10" fmla="*/ 87 w 162"/>
                <a:gd name="T11" fmla="*/ 152 h 170"/>
                <a:gd name="T12" fmla="*/ 40 w 162"/>
                <a:gd name="T13" fmla="*/ 129 h 170"/>
                <a:gd name="T14" fmla="*/ 29 w 162"/>
                <a:gd name="T15" fmla="*/ 86 h 170"/>
                <a:gd name="T16" fmla="*/ 86 w 162"/>
                <a:gd name="T17" fmla="*/ 20 h 170"/>
                <a:gd name="T18" fmla="*/ 136 w 162"/>
                <a:gd name="T19" fmla="*/ 54 h 170"/>
                <a:gd name="T20" fmla="*/ 160 w 162"/>
                <a:gd name="T21" fmla="*/ 49 h 170"/>
                <a:gd name="T22" fmla="*/ 88 w 162"/>
                <a:gd name="T23" fmla="*/ 3 h 170"/>
                <a:gd name="T24" fmla="*/ 2 w 162"/>
                <a:gd name="T25" fmla="*/ 88 h 170"/>
                <a:gd name="T26" fmla="*/ 24 w 162"/>
                <a:gd name="T27" fmla="*/ 143 h 170"/>
                <a:gd name="T28" fmla="*/ 86 w 162"/>
                <a:gd name="T29" fmla="*/ 168 h 170"/>
                <a:gd name="T30" fmla="*/ 140 w 162"/>
                <a:gd name="T31" fmla="*/ 147 h 170"/>
                <a:gd name="T32" fmla="*/ 147 w 162"/>
                <a:gd name="T33" fmla="*/ 167 h 170"/>
                <a:gd name="T34" fmla="*/ 162 w 162"/>
                <a:gd name="T35" fmla="*/ 167 h 170"/>
                <a:gd name="T36" fmla="*/ 162 w 162"/>
                <a:gd name="T37" fmla="*/ 8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2" h="170">
                  <a:moveTo>
                    <a:pt x="162" y="85"/>
                  </a:moveTo>
                  <a:lnTo>
                    <a:pt x="87" y="85"/>
                  </a:lnTo>
                  <a:lnTo>
                    <a:pt x="87" y="102"/>
                  </a:lnTo>
                  <a:lnTo>
                    <a:pt x="137" y="102"/>
                  </a:lnTo>
                  <a:lnTo>
                    <a:pt x="137" y="111"/>
                  </a:lnTo>
                  <a:cubicBezTo>
                    <a:pt x="137" y="135"/>
                    <a:pt x="118" y="152"/>
                    <a:pt x="87" y="152"/>
                  </a:cubicBezTo>
                  <a:cubicBezTo>
                    <a:pt x="68" y="152"/>
                    <a:pt x="51" y="144"/>
                    <a:pt x="40" y="129"/>
                  </a:cubicBezTo>
                  <a:cubicBezTo>
                    <a:pt x="33" y="116"/>
                    <a:pt x="29" y="101"/>
                    <a:pt x="29" y="86"/>
                  </a:cubicBezTo>
                  <a:cubicBezTo>
                    <a:pt x="29" y="57"/>
                    <a:pt x="42" y="20"/>
                    <a:pt x="86" y="20"/>
                  </a:cubicBezTo>
                  <a:cubicBezTo>
                    <a:pt x="109" y="18"/>
                    <a:pt x="130" y="32"/>
                    <a:pt x="136" y="54"/>
                  </a:cubicBezTo>
                  <a:lnTo>
                    <a:pt x="160" y="49"/>
                  </a:lnTo>
                  <a:cubicBezTo>
                    <a:pt x="150" y="21"/>
                    <a:pt x="126" y="3"/>
                    <a:pt x="88" y="3"/>
                  </a:cubicBezTo>
                  <a:cubicBezTo>
                    <a:pt x="40" y="0"/>
                    <a:pt x="0" y="40"/>
                    <a:pt x="2" y="88"/>
                  </a:cubicBezTo>
                  <a:cubicBezTo>
                    <a:pt x="2" y="108"/>
                    <a:pt x="10" y="128"/>
                    <a:pt x="24" y="143"/>
                  </a:cubicBezTo>
                  <a:cubicBezTo>
                    <a:pt x="40" y="161"/>
                    <a:pt x="62" y="170"/>
                    <a:pt x="86" y="168"/>
                  </a:cubicBezTo>
                  <a:cubicBezTo>
                    <a:pt x="106" y="170"/>
                    <a:pt x="126" y="162"/>
                    <a:pt x="140" y="147"/>
                  </a:cubicBezTo>
                  <a:lnTo>
                    <a:pt x="147" y="167"/>
                  </a:lnTo>
                  <a:lnTo>
                    <a:pt x="162" y="167"/>
                  </a:lnTo>
                  <a:lnTo>
                    <a:pt x="162" y="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30" name="Freeform 27"/>
            <p:cNvSpPr>
              <a:spLocks/>
            </p:cNvSpPr>
            <p:nvPr/>
          </p:nvSpPr>
          <p:spPr bwMode="auto">
            <a:xfrm>
              <a:off x="2447926" y="4249738"/>
              <a:ext cx="55563" cy="93663"/>
            </a:xfrm>
            <a:custGeom>
              <a:avLst/>
              <a:gdLst>
                <a:gd name="T0" fmla="*/ 0 w 73"/>
                <a:gd name="T1" fmla="*/ 2 h 121"/>
                <a:gd name="T2" fmla="*/ 0 w 73"/>
                <a:gd name="T3" fmla="*/ 121 h 121"/>
                <a:gd name="T4" fmla="*/ 23 w 73"/>
                <a:gd name="T5" fmla="*/ 121 h 121"/>
                <a:gd name="T6" fmla="*/ 23 w 73"/>
                <a:gd name="T7" fmla="*/ 61 h 121"/>
                <a:gd name="T8" fmla="*/ 30 w 73"/>
                <a:gd name="T9" fmla="*/ 36 h 121"/>
                <a:gd name="T10" fmla="*/ 67 w 73"/>
                <a:gd name="T11" fmla="*/ 17 h 121"/>
                <a:gd name="T12" fmla="*/ 73 w 73"/>
                <a:gd name="T13" fmla="*/ 17 h 121"/>
                <a:gd name="T14" fmla="*/ 73 w 73"/>
                <a:gd name="T15" fmla="*/ 0 h 121"/>
                <a:gd name="T16" fmla="*/ 64 w 73"/>
                <a:gd name="T17" fmla="*/ 0 h 121"/>
                <a:gd name="T18" fmla="*/ 21 w 73"/>
                <a:gd name="T19" fmla="*/ 31 h 121"/>
                <a:gd name="T20" fmla="*/ 21 w 73"/>
                <a:gd name="T21" fmla="*/ 31 h 121"/>
                <a:gd name="T22" fmla="*/ 21 w 73"/>
                <a:gd name="T23" fmla="*/ 2 h 121"/>
                <a:gd name="T24" fmla="*/ 0 w 73"/>
                <a:gd name="T25" fmla="*/ 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21">
                  <a:moveTo>
                    <a:pt x="0" y="2"/>
                  </a:moveTo>
                  <a:lnTo>
                    <a:pt x="0" y="121"/>
                  </a:lnTo>
                  <a:lnTo>
                    <a:pt x="23" y="121"/>
                  </a:lnTo>
                  <a:lnTo>
                    <a:pt x="23" y="61"/>
                  </a:lnTo>
                  <a:cubicBezTo>
                    <a:pt x="22" y="52"/>
                    <a:pt x="25" y="43"/>
                    <a:pt x="30" y="36"/>
                  </a:cubicBezTo>
                  <a:cubicBezTo>
                    <a:pt x="38" y="24"/>
                    <a:pt x="52" y="17"/>
                    <a:pt x="67" y="17"/>
                  </a:cubicBezTo>
                  <a:lnTo>
                    <a:pt x="73" y="17"/>
                  </a:lnTo>
                  <a:lnTo>
                    <a:pt x="73" y="0"/>
                  </a:lnTo>
                  <a:lnTo>
                    <a:pt x="64" y="0"/>
                  </a:lnTo>
                  <a:cubicBezTo>
                    <a:pt x="45" y="0"/>
                    <a:pt x="27" y="12"/>
                    <a:pt x="21" y="31"/>
                  </a:cubicBezTo>
                  <a:lnTo>
                    <a:pt x="21" y="31"/>
                  </a:lnTo>
                  <a:lnTo>
                    <a:pt x="21" y="2"/>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31" name="Freeform 28"/>
            <p:cNvSpPr>
              <a:spLocks noEditPoints="1"/>
            </p:cNvSpPr>
            <p:nvPr/>
          </p:nvSpPr>
          <p:spPr bwMode="auto">
            <a:xfrm>
              <a:off x="2505076" y="4248151"/>
              <a:ext cx="96838" cy="98425"/>
            </a:xfrm>
            <a:custGeom>
              <a:avLst/>
              <a:gdLst>
                <a:gd name="T0" fmla="*/ 84 w 128"/>
                <a:gd name="T1" fmla="*/ 49 h 127"/>
                <a:gd name="T2" fmla="*/ 28 w 128"/>
                <a:gd name="T3" fmla="*/ 56 h 127"/>
                <a:gd name="T4" fmla="*/ 0 w 128"/>
                <a:gd name="T5" fmla="*/ 90 h 127"/>
                <a:gd name="T6" fmla="*/ 51 w 128"/>
                <a:gd name="T7" fmla="*/ 126 h 127"/>
                <a:gd name="T8" fmla="*/ 103 w 128"/>
                <a:gd name="T9" fmla="*/ 101 h 127"/>
                <a:gd name="T10" fmla="*/ 105 w 128"/>
                <a:gd name="T11" fmla="*/ 123 h 127"/>
                <a:gd name="T12" fmla="*/ 128 w 128"/>
                <a:gd name="T13" fmla="*/ 123 h 127"/>
                <a:gd name="T14" fmla="*/ 125 w 128"/>
                <a:gd name="T15" fmla="*/ 98 h 127"/>
                <a:gd name="T16" fmla="*/ 125 w 128"/>
                <a:gd name="T17" fmla="*/ 52 h 127"/>
                <a:gd name="T18" fmla="*/ 112 w 128"/>
                <a:gd name="T19" fmla="*/ 13 h 127"/>
                <a:gd name="T20" fmla="*/ 67 w 128"/>
                <a:gd name="T21" fmla="*/ 1 h 127"/>
                <a:gd name="T22" fmla="*/ 5 w 128"/>
                <a:gd name="T23" fmla="*/ 34 h 127"/>
                <a:gd name="T24" fmla="*/ 26 w 128"/>
                <a:gd name="T25" fmla="*/ 37 h 127"/>
                <a:gd name="T26" fmla="*/ 66 w 128"/>
                <a:gd name="T27" fmla="*/ 16 h 127"/>
                <a:gd name="T28" fmla="*/ 103 w 128"/>
                <a:gd name="T29" fmla="*/ 44 h 127"/>
                <a:gd name="T30" fmla="*/ 103 w 128"/>
                <a:gd name="T31" fmla="*/ 50 h 127"/>
                <a:gd name="T32" fmla="*/ 84 w 128"/>
                <a:gd name="T33" fmla="*/ 49 h 127"/>
                <a:gd name="T34" fmla="*/ 103 w 128"/>
                <a:gd name="T35" fmla="*/ 71 h 127"/>
                <a:gd name="T36" fmla="*/ 57 w 128"/>
                <a:gd name="T37" fmla="*/ 111 h 127"/>
                <a:gd name="T38" fmla="*/ 25 w 128"/>
                <a:gd name="T39" fmla="*/ 90 h 127"/>
                <a:gd name="T40" fmla="*/ 84 w 128"/>
                <a:gd name="T41" fmla="*/ 63 h 127"/>
                <a:gd name="T42" fmla="*/ 103 w 128"/>
                <a:gd name="T43" fmla="*/ 63 h 127"/>
                <a:gd name="T44" fmla="*/ 103 w 128"/>
                <a:gd name="T45" fmla="*/ 7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27">
                  <a:moveTo>
                    <a:pt x="84" y="49"/>
                  </a:moveTo>
                  <a:cubicBezTo>
                    <a:pt x="65" y="48"/>
                    <a:pt x="46" y="51"/>
                    <a:pt x="28" y="56"/>
                  </a:cubicBezTo>
                  <a:cubicBezTo>
                    <a:pt x="13" y="61"/>
                    <a:pt x="2" y="74"/>
                    <a:pt x="0" y="90"/>
                  </a:cubicBezTo>
                  <a:cubicBezTo>
                    <a:pt x="0" y="113"/>
                    <a:pt x="24" y="126"/>
                    <a:pt x="51" y="126"/>
                  </a:cubicBezTo>
                  <a:cubicBezTo>
                    <a:pt x="72" y="127"/>
                    <a:pt x="92" y="118"/>
                    <a:pt x="103" y="101"/>
                  </a:cubicBezTo>
                  <a:lnTo>
                    <a:pt x="105" y="123"/>
                  </a:lnTo>
                  <a:lnTo>
                    <a:pt x="128" y="123"/>
                  </a:lnTo>
                  <a:cubicBezTo>
                    <a:pt x="125" y="115"/>
                    <a:pt x="124" y="106"/>
                    <a:pt x="125" y="98"/>
                  </a:cubicBezTo>
                  <a:lnTo>
                    <a:pt x="125" y="52"/>
                  </a:lnTo>
                  <a:cubicBezTo>
                    <a:pt x="127" y="38"/>
                    <a:pt x="122" y="23"/>
                    <a:pt x="112" y="13"/>
                  </a:cubicBezTo>
                  <a:cubicBezTo>
                    <a:pt x="99" y="4"/>
                    <a:pt x="83" y="0"/>
                    <a:pt x="67" y="1"/>
                  </a:cubicBezTo>
                  <a:cubicBezTo>
                    <a:pt x="40" y="1"/>
                    <a:pt x="8" y="9"/>
                    <a:pt x="5" y="34"/>
                  </a:cubicBezTo>
                  <a:lnTo>
                    <a:pt x="26" y="37"/>
                  </a:lnTo>
                  <a:cubicBezTo>
                    <a:pt x="30" y="20"/>
                    <a:pt x="47" y="16"/>
                    <a:pt x="66" y="16"/>
                  </a:cubicBezTo>
                  <a:cubicBezTo>
                    <a:pt x="92" y="16"/>
                    <a:pt x="103" y="24"/>
                    <a:pt x="103" y="44"/>
                  </a:cubicBezTo>
                  <a:lnTo>
                    <a:pt x="103" y="50"/>
                  </a:lnTo>
                  <a:lnTo>
                    <a:pt x="84" y="49"/>
                  </a:lnTo>
                  <a:close/>
                  <a:moveTo>
                    <a:pt x="103" y="71"/>
                  </a:moveTo>
                  <a:cubicBezTo>
                    <a:pt x="101" y="95"/>
                    <a:pt x="80" y="113"/>
                    <a:pt x="57" y="111"/>
                  </a:cubicBezTo>
                  <a:cubicBezTo>
                    <a:pt x="40" y="111"/>
                    <a:pt x="25" y="105"/>
                    <a:pt x="25" y="90"/>
                  </a:cubicBezTo>
                  <a:cubicBezTo>
                    <a:pt x="25" y="65"/>
                    <a:pt x="61" y="63"/>
                    <a:pt x="84" y="63"/>
                  </a:cubicBezTo>
                  <a:lnTo>
                    <a:pt x="103" y="63"/>
                  </a:lnTo>
                  <a:lnTo>
                    <a:pt x="103" y="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32" name="Freeform 29"/>
            <p:cNvSpPr>
              <a:spLocks/>
            </p:cNvSpPr>
            <p:nvPr/>
          </p:nvSpPr>
          <p:spPr bwMode="auto">
            <a:xfrm>
              <a:off x="2617788" y="4248151"/>
              <a:ext cx="88900" cy="95250"/>
            </a:xfrm>
            <a:custGeom>
              <a:avLst/>
              <a:gdLst>
                <a:gd name="T0" fmla="*/ 21 w 117"/>
                <a:gd name="T1" fmla="*/ 4 h 123"/>
                <a:gd name="T2" fmla="*/ 0 w 117"/>
                <a:gd name="T3" fmla="*/ 4 h 123"/>
                <a:gd name="T4" fmla="*/ 0 w 117"/>
                <a:gd name="T5" fmla="*/ 123 h 123"/>
                <a:gd name="T6" fmla="*/ 22 w 117"/>
                <a:gd name="T7" fmla="*/ 123 h 123"/>
                <a:gd name="T8" fmla="*/ 22 w 117"/>
                <a:gd name="T9" fmla="*/ 60 h 123"/>
                <a:gd name="T10" fmla="*/ 34 w 117"/>
                <a:gd name="T11" fmla="*/ 28 h 123"/>
                <a:gd name="T12" fmla="*/ 64 w 117"/>
                <a:gd name="T13" fmla="*/ 16 h 123"/>
                <a:gd name="T14" fmla="*/ 89 w 117"/>
                <a:gd name="T15" fmla="*/ 27 h 123"/>
                <a:gd name="T16" fmla="*/ 93 w 117"/>
                <a:gd name="T17" fmla="*/ 49 h 123"/>
                <a:gd name="T18" fmla="*/ 93 w 117"/>
                <a:gd name="T19" fmla="*/ 122 h 123"/>
                <a:gd name="T20" fmla="*/ 115 w 117"/>
                <a:gd name="T21" fmla="*/ 122 h 123"/>
                <a:gd name="T22" fmla="*/ 115 w 117"/>
                <a:gd name="T23" fmla="*/ 57 h 123"/>
                <a:gd name="T24" fmla="*/ 109 w 117"/>
                <a:gd name="T25" fmla="*/ 20 h 123"/>
                <a:gd name="T26" fmla="*/ 67 w 117"/>
                <a:gd name="T27" fmla="*/ 1 h 123"/>
                <a:gd name="T28" fmla="*/ 22 w 117"/>
                <a:gd name="T29" fmla="*/ 26 h 123"/>
                <a:gd name="T30" fmla="*/ 22 w 117"/>
                <a:gd name="T31" fmla="*/ 26 h 123"/>
                <a:gd name="T32" fmla="*/ 21 w 117"/>
                <a:gd name="T33" fmla="*/ 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23">
                  <a:moveTo>
                    <a:pt x="21" y="4"/>
                  </a:moveTo>
                  <a:lnTo>
                    <a:pt x="0" y="4"/>
                  </a:lnTo>
                  <a:lnTo>
                    <a:pt x="0" y="123"/>
                  </a:lnTo>
                  <a:lnTo>
                    <a:pt x="22" y="123"/>
                  </a:lnTo>
                  <a:lnTo>
                    <a:pt x="22" y="60"/>
                  </a:lnTo>
                  <a:cubicBezTo>
                    <a:pt x="21" y="48"/>
                    <a:pt x="25" y="37"/>
                    <a:pt x="34" y="28"/>
                  </a:cubicBezTo>
                  <a:cubicBezTo>
                    <a:pt x="42" y="20"/>
                    <a:pt x="53" y="16"/>
                    <a:pt x="64" y="16"/>
                  </a:cubicBezTo>
                  <a:cubicBezTo>
                    <a:pt x="74" y="15"/>
                    <a:pt x="83" y="19"/>
                    <a:pt x="89" y="27"/>
                  </a:cubicBezTo>
                  <a:cubicBezTo>
                    <a:pt x="92" y="33"/>
                    <a:pt x="94" y="41"/>
                    <a:pt x="93" y="49"/>
                  </a:cubicBezTo>
                  <a:lnTo>
                    <a:pt x="93" y="122"/>
                  </a:lnTo>
                  <a:lnTo>
                    <a:pt x="115" y="122"/>
                  </a:lnTo>
                  <a:lnTo>
                    <a:pt x="115" y="57"/>
                  </a:lnTo>
                  <a:cubicBezTo>
                    <a:pt x="117" y="44"/>
                    <a:pt x="115" y="31"/>
                    <a:pt x="109" y="20"/>
                  </a:cubicBezTo>
                  <a:cubicBezTo>
                    <a:pt x="99" y="7"/>
                    <a:pt x="83" y="0"/>
                    <a:pt x="67" y="1"/>
                  </a:cubicBezTo>
                  <a:cubicBezTo>
                    <a:pt x="49" y="1"/>
                    <a:pt x="31" y="10"/>
                    <a:pt x="22" y="26"/>
                  </a:cubicBezTo>
                  <a:lnTo>
                    <a:pt x="22" y="26"/>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33" name="Freeform 30"/>
            <p:cNvSpPr>
              <a:spLocks/>
            </p:cNvSpPr>
            <p:nvPr/>
          </p:nvSpPr>
          <p:spPr bwMode="auto">
            <a:xfrm>
              <a:off x="2713038" y="4227513"/>
              <a:ext cx="68263" cy="117475"/>
            </a:xfrm>
            <a:custGeom>
              <a:avLst/>
              <a:gdLst>
                <a:gd name="T0" fmla="*/ 89 w 89"/>
                <a:gd name="T1" fmla="*/ 137 h 153"/>
                <a:gd name="T2" fmla="*/ 72 w 89"/>
                <a:gd name="T3" fmla="*/ 138 h 153"/>
                <a:gd name="T4" fmla="*/ 48 w 89"/>
                <a:gd name="T5" fmla="*/ 117 h 153"/>
                <a:gd name="T6" fmla="*/ 48 w 89"/>
                <a:gd name="T7" fmla="*/ 46 h 153"/>
                <a:gd name="T8" fmla="*/ 81 w 89"/>
                <a:gd name="T9" fmla="*/ 46 h 153"/>
                <a:gd name="T10" fmla="*/ 81 w 89"/>
                <a:gd name="T11" fmla="*/ 31 h 153"/>
                <a:gd name="T12" fmla="*/ 49 w 89"/>
                <a:gd name="T13" fmla="*/ 31 h 153"/>
                <a:gd name="T14" fmla="*/ 49 w 89"/>
                <a:gd name="T15" fmla="*/ 0 h 153"/>
                <a:gd name="T16" fmla="*/ 26 w 89"/>
                <a:gd name="T17" fmla="*/ 2 h 153"/>
                <a:gd name="T18" fmla="*/ 26 w 89"/>
                <a:gd name="T19" fmla="*/ 31 h 153"/>
                <a:gd name="T20" fmla="*/ 0 w 89"/>
                <a:gd name="T21" fmla="*/ 31 h 153"/>
                <a:gd name="T22" fmla="*/ 0 w 89"/>
                <a:gd name="T23" fmla="*/ 46 h 153"/>
                <a:gd name="T24" fmla="*/ 26 w 89"/>
                <a:gd name="T25" fmla="*/ 46 h 153"/>
                <a:gd name="T26" fmla="*/ 26 w 89"/>
                <a:gd name="T27" fmla="*/ 114 h 153"/>
                <a:gd name="T28" fmla="*/ 67 w 89"/>
                <a:gd name="T29" fmla="*/ 153 h 153"/>
                <a:gd name="T30" fmla="*/ 89 w 89"/>
                <a:gd name="T31" fmla="*/ 152 h 153"/>
                <a:gd name="T32" fmla="*/ 89 w 89"/>
                <a:gd name="T33" fmla="*/ 13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153">
                  <a:moveTo>
                    <a:pt x="89" y="137"/>
                  </a:moveTo>
                  <a:lnTo>
                    <a:pt x="72" y="138"/>
                  </a:lnTo>
                  <a:cubicBezTo>
                    <a:pt x="53" y="138"/>
                    <a:pt x="48" y="131"/>
                    <a:pt x="48" y="117"/>
                  </a:cubicBezTo>
                  <a:lnTo>
                    <a:pt x="48" y="46"/>
                  </a:lnTo>
                  <a:lnTo>
                    <a:pt x="81" y="46"/>
                  </a:lnTo>
                  <a:lnTo>
                    <a:pt x="81" y="31"/>
                  </a:lnTo>
                  <a:lnTo>
                    <a:pt x="49" y="31"/>
                  </a:lnTo>
                  <a:lnTo>
                    <a:pt x="49" y="0"/>
                  </a:lnTo>
                  <a:lnTo>
                    <a:pt x="26" y="2"/>
                  </a:lnTo>
                  <a:lnTo>
                    <a:pt x="26" y="31"/>
                  </a:lnTo>
                  <a:lnTo>
                    <a:pt x="0" y="31"/>
                  </a:lnTo>
                  <a:lnTo>
                    <a:pt x="0" y="46"/>
                  </a:lnTo>
                  <a:lnTo>
                    <a:pt x="26" y="46"/>
                  </a:lnTo>
                  <a:lnTo>
                    <a:pt x="26" y="114"/>
                  </a:lnTo>
                  <a:cubicBezTo>
                    <a:pt x="26" y="138"/>
                    <a:pt x="35" y="153"/>
                    <a:pt x="67" y="153"/>
                  </a:cubicBezTo>
                  <a:lnTo>
                    <a:pt x="89" y="152"/>
                  </a:lnTo>
                  <a:lnTo>
                    <a:pt x="89" y="1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sp>
          <p:nvSpPr>
            <p:cNvPr id="34" name="Rectangle 31"/>
            <p:cNvSpPr>
              <a:spLocks noChangeArrowheads="1"/>
            </p:cNvSpPr>
            <p:nvPr/>
          </p:nvSpPr>
          <p:spPr bwMode="auto">
            <a:xfrm>
              <a:off x="2308226" y="4557713"/>
              <a:ext cx="473075" cy="15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1A1A1A"/>
                </a:solidFill>
              </a:endParaRPr>
            </a:p>
          </p:txBody>
        </p:sp>
      </p:grpSp>
      <p:sp>
        <p:nvSpPr>
          <p:cNvPr id="35" name="Subtitle 2"/>
          <p:cNvSpPr txBox="1">
            <a:spLocks/>
          </p:cNvSpPr>
          <p:nvPr userDrawn="1"/>
        </p:nvSpPr>
        <p:spPr>
          <a:xfrm>
            <a:off x="8576353" y="6025176"/>
            <a:ext cx="3506362" cy="530008"/>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Wingdings" panose="05000000000000000000" pitchFamily="2" charset="2"/>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spc="100">
                <a:solidFill>
                  <a:srgbClr val="E57200"/>
                </a:solidFill>
              </a:rPr>
              <a:t>Powering our way of life.</a:t>
            </a:r>
          </a:p>
        </p:txBody>
      </p:sp>
      <p:sp>
        <p:nvSpPr>
          <p:cNvPr id="38" name="Subtitle 2"/>
          <p:cNvSpPr>
            <a:spLocks noGrp="1"/>
          </p:cNvSpPr>
          <p:nvPr>
            <p:ph type="subTitle" idx="1" hasCustomPrompt="1"/>
          </p:nvPr>
        </p:nvSpPr>
        <p:spPr>
          <a:xfrm>
            <a:off x="783335" y="5639552"/>
            <a:ext cx="3331466" cy="599435"/>
          </a:xfrm>
          <a:prstGeom prst="rect">
            <a:avLst/>
          </a:prstGeom>
        </p:spPr>
        <p:txBody>
          <a:bodyPr/>
          <a:lstStyle>
            <a:lvl1pPr marL="0" indent="0" algn="l">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kern="1300" spc="70" err="1">
                <a:solidFill>
                  <a:schemeClr val="bg1"/>
                </a:solidFill>
              </a:rPr>
              <a:t>Praesent</a:t>
            </a:r>
            <a:r>
              <a:rPr lang="en-US" kern="1300" spc="70">
                <a:solidFill>
                  <a:schemeClr val="bg1"/>
                </a:solidFill>
              </a:rPr>
              <a:t> </a:t>
            </a:r>
            <a:r>
              <a:rPr lang="en-US" kern="1300" spc="70" err="1">
                <a:solidFill>
                  <a:schemeClr val="bg1"/>
                </a:solidFill>
              </a:rPr>
              <a:t>feugiat</a:t>
            </a:r>
            <a:r>
              <a:rPr lang="en-US" kern="1300" spc="70">
                <a:solidFill>
                  <a:schemeClr val="bg1"/>
                </a:solidFill>
              </a:rPr>
              <a:t> </a:t>
            </a:r>
            <a:r>
              <a:rPr lang="en-US" kern="1300" spc="70" err="1">
                <a:solidFill>
                  <a:schemeClr val="bg1"/>
                </a:solidFill>
              </a:rPr>
              <a:t>elit</a:t>
            </a:r>
            <a:r>
              <a:rPr lang="en-US" kern="1300" spc="70">
                <a:solidFill>
                  <a:schemeClr val="bg1"/>
                </a:solidFill>
              </a:rPr>
              <a:t> dolor, </a:t>
            </a:r>
            <a:r>
              <a:rPr lang="en-US" kern="1300" spc="70" err="1">
                <a:solidFill>
                  <a:schemeClr val="bg1"/>
                </a:solidFill>
              </a:rPr>
              <a:t>vel</a:t>
            </a:r>
            <a:r>
              <a:rPr lang="en-US" kern="1300" spc="70">
                <a:solidFill>
                  <a:schemeClr val="bg1"/>
                </a:solidFill>
              </a:rPr>
              <a:t> </a:t>
            </a:r>
            <a:r>
              <a:rPr lang="en-US" kern="1300" spc="70" err="1">
                <a:solidFill>
                  <a:schemeClr val="bg1"/>
                </a:solidFill>
              </a:rPr>
              <a:t>tristique</a:t>
            </a:r>
            <a:r>
              <a:rPr lang="en-US" kern="1300" spc="70">
                <a:solidFill>
                  <a:schemeClr val="bg1"/>
                </a:solidFill>
              </a:rPr>
              <a:t> dui convallis.</a:t>
            </a:r>
          </a:p>
        </p:txBody>
      </p:sp>
    </p:spTree>
    <p:extLst>
      <p:ext uri="{BB962C8B-B14F-4D97-AF65-F5344CB8AC3E}">
        <p14:creationId xmlns:p14="http://schemas.microsoft.com/office/powerpoint/2010/main" val="2603334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9" Type="http://schemas.openxmlformats.org/officeDocument/2006/relationships/slideLayout" Target="../slideLayouts/slideLayout46.xml"/><Relationship Id="rId21" Type="http://schemas.openxmlformats.org/officeDocument/2006/relationships/slideLayout" Target="../slideLayouts/slideLayout28.xml"/><Relationship Id="rId34" Type="http://schemas.openxmlformats.org/officeDocument/2006/relationships/slideLayout" Target="../slideLayouts/slideLayout41.xml"/><Relationship Id="rId42" Type="http://schemas.openxmlformats.org/officeDocument/2006/relationships/slideLayout" Target="../slideLayouts/slideLayout49.xml"/><Relationship Id="rId47" Type="http://schemas.openxmlformats.org/officeDocument/2006/relationships/slideLayout" Target="../slideLayouts/slideLayout54.xml"/><Relationship Id="rId50" Type="http://schemas.openxmlformats.org/officeDocument/2006/relationships/slideLayout" Target="../slideLayouts/slideLayout57.xml"/><Relationship Id="rId55" Type="http://schemas.openxmlformats.org/officeDocument/2006/relationships/slideLayout" Target="../slideLayouts/slideLayout62.xml"/><Relationship Id="rId63" Type="http://schemas.openxmlformats.org/officeDocument/2006/relationships/slideLayout" Target="../slideLayouts/slideLayout7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9" Type="http://schemas.openxmlformats.org/officeDocument/2006/relationships/slideLayout" Target="../slideLayouts/slideLayout36.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37" Type="http://schemas.openxmlformats.org/officeDocument/2006/relationships/slideLayout" Target="../slideLayouts/slideLayout44.xml"/><Relationship Id="rId40" Type="http://schemas.openxmlformats.org/officeDocument/2006/relationships/slideLayout" Target="../slideLayouts/slideLayout47.xml"/><Relationship Id="rId45" Type="http://schemas.openxmlformats.org/officeDocument/2006/relationships/slideLayout" Target="../slideLayouts/slideLayout52.xml"/><Relationship Id="rId53" Type="http://schemas.openxmlformats.org/officeDocument/2006/relationships/slideLayout" Target="../slideLayouts/slideLayout60.xml"/><Relationship Id="rId58" Type="http://schemas.openxmlformats.org/officeDocument/2006/relationships/slideLayout" Target="../slideLayouts/slideLayout65.xml"/><Relationship Id="rId5" Type="http://schemas.openxmlformats.org/officeDocument/2006/relationships/slideLayout" Target="../slideLayouts/slideLayout12.xml"/><Relationship Id="rId61" Type="http://schemas.openxmlformats.org/officeDocument/2006/relationships/slideLayout" Target="../slideLayouts/slideLayout68.xml"/><Relationship Id="rId19" Type="http://schemas.openxmlformats.org/officeDocument/2006/relationships/slideLayout" Target="../slideLayouts/slideLayout2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slideLayout" Target="../slideLayouts/slideLayout42.xml"/><Relationship Id="rId43" Type="http://schemas.openxmlformats.org/officeDocument/2006/relationships/slideLayout" Target="../slideLayouts/slideLayout50.xml"/><Relationship Id="rId48" Type="http://schemas.openxmlformats.org/officeDocument/2006/relationships/slideLayout" Target="../slideLayouts/slideLayout55.xml"/><Relationship Id="rId56" Type="http://schemas.openxmlformats.org/officeDocument/2006/relationships/slideLayout" Target="../slideLayouts/slideLayout63.xml"/><Relationship Id="rId64" Type="http://schemas.openxmlformats.org/officeDocument/2006/relationships/theme" Target="../theme/theme2.xml"/><Relationship Id="rId8" Type="http://schemas.openxmlformats.org/officeDocument/2006/relationships/slideLayout" Target="../slideLayouts/slideLayout15.xml"/><Relationship Id="rId51" Type="http://schemas.openxmlformats.org/officeDocument/2006/relationships/slideLayout" Target="../slideLayouts/slideLayout58.xml"/><Relationship Id="rId3" Type="http://schemas.openxmlformats.org/officeDocument/2006/relationships/slideLayout" Target="../slideLayouts/slideLayout10.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38" Type="http://schemas.openxmlformats.org/officeDocument/2006/relationships/slideLayout" Target="../slideLayouts/slideLayout45.xml"/><Relationship Id="rId46" Type="http://schemas.openxmlformats.org/officeDocument/2006/relationships/slideLayout" Target="../slideLayouts/slideLayout53.xml"/><Relationship Id="rId59" Type="http://schemas.openxmlformats.org/officeDocument/2006/relationships/slideLayout" Target="../slideLayouts/slideLayout66.xml"/><Relationship Id="rId20" Type="http://schemas.openxmlformats.org/officeDocument/2006/relationships/slideLayout" Target="../slideLayouts/slideLayout27.xml"/><Relationship Id="rId41" Type="http://schemas.openxmlformats.org/officeDocument/2006/relationships/slideLayout" Target="../slideLayouts/slideLayout48.xml"/><Relationship Id="rId54" Type="http://schemas.openxmlformats.org/officeDocument/2006/relationships/slideLayout" Target="../slideLayouts/slideLayout61.xml"/><Relationship Id="rId62" Type="http://schemas.openxmlformats.org/officeDocument/2006/relationships/slideLayout" Target="../slideLayouts/slideLayout6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slideLayout" Target="../slideLayouts/slideLayout43.xml"/><Relationship Id="rId49" Type="http://schemas.openxmlformats.org/officeDocument/2006/relationships/slideLayout" Target="../slideLayouts/slideLayout56.xml"/><Relationship Id="rId57" Type="http://schemas.openxmlformats.org/officeDocument/2006/relationships/slideLayout" Target="../slideLayouts/slideLayout64.xml"/><Relationship Id="rId10" Type="http://schemas.openxmlformats.org/officeDocument/2006/relationships/slideLayout" Target="../slideLayouts/slideLayout17.xml"/><Relationship Id="rId31" Type="http://schemas.openxmlformats.org/officeDocument/2006/relationships/slideLayout" Target="../slideLayouts/slideLayout38.xml"/><Relationship Id="rId44" Type="http://schemas.openxmlformats.org/officeDocument/2006/relationships/slideLayout" Target="../slideLayouts/slideLayout51.xml"/><Relationship Id="rId52" Type="http://schemas.openxmlformats.org/officeDocument/2006/relationships/slideLayout" Target="../slideLayouts/slideLayout59.xml"/><Relationship Id="rId60" Type="http://schemas.openxmlformats.org/officeDocument/2006/relationships/slideLayout" Target="../slideLayouts/slideLayout6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C03F1F-48D3-48AE-B569-402A20525422}"/>
              </a:ext>
            </a:extLst>
          </p:cNvPr>
          <p:cNvSpPr txBox="1"/>
          <p:nvPr userDrawn="1"/>
        </p:nvSpPr>
        <p:spPr>
          <a:xfrm rot="2626782">
            <a:off x="11350362" y="271764"/>
            <a:ext cx="843280" cy="286745"/>
          </a:xfrm>
          <a:prstGeom prst="rect">
            <a:avLst/>
          </a:prstGeom>
          <a:noFill/>
        </p:spPr>
        <p:txBody>
          <a:bodyPr wrap="square" lIns="0" tIns="0" rIns="0" bIns="0" rtlCol="0">
            <a:spAutoFit/>
          </a:bodyPr>
          <a:lstStyle/>
          <a:p>
            <a:pPr marL="0" marR="0" lvl="0" indent="0" algn="ctr" defTabSz="914400" rtl="0" eaLnBrk="1" fontAlgn="auto" latinLnBrk="0" hangingPunct="1">
              <a:lnSpc>
                <a:spcPct val="130000"/>
              </a:lnSpc>
              <a:spcBef>
                <a:spcPts val="0"/>
              </a:spcBef>
              <a:spcAft>
                <a:spcPts val="120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DRAFT</a:t>
            </a:r>
          </a:p>
        </p:txBody>
      </p:sp>
      <p:sp>
        <p:nvSpPr>
          <p:cNvPr id="5" name="TextBox 4">
            <a:extLst>
              <a:ext uri="{FF2B5EF4-FFF2-40B4-BE49-F238E27FC236}">
                <a16:creationId xmlns:a16="http://schemas.microsoft.com/office/drawing/2014/main" id="{A9EFFD2D-B6CD-4112-A97B-5AC16A8425EF}"/>
              </a:ext>
            </a:extLst>
          </p:cNvPr>
          <p:cNvSpPr txBox="1"/>
          <p:nvPr userDrawn="1"/>
        </p:nvSpPr>
        <p:spPr>
          <a:xfrm>
            <a:off x="11718233" y="6488264"/>
            <a:ext cx="308114" cy="2151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30000"/>
              </a:lnSpc>
              <a:spcBef>
                <a:spcPts val="0"/>
              </a:spcBef>
              <a:spcAft>
                <a:spcPts val="1200"/>
              </a:spcAft>
              <a:buClrTx/>
              <a:buSzTx/>
              <a:buFontTx/>
              <a:buNone/>
              <a:tabLst/>
              <a:defRPr/>
            </a:pPr>
            <a:fld id="{14C9FC99-51EC-4E1A-96E1-2F972A729022}" type="slidenum">
              <a:rPr kumimoji="0" lang="en-US" sz="1200" b="0" i="0" u="none" strike="noStrike" kern="1200" cap="none" spc="0" normalizeH="0" baseline="0" noProof="0" smtClean="0">
                <a:ln>
                  <a:noFill/>
                </a:ln>
                <a:solidFill>
                  <a:srgbClr val="002D72"/>
                </a:solidFill>
                <a:effectLst/>
                <a:uLnTx/>
                <a:uFillTx/>
                <a:latin typeface="Arial" panose="020B0604020202020204"/>
                <a:ea typeface="+mn-ea"/>
                <a:cs typeface="+mn-cs"/>
              </a:rPr>
              <a:pPr marL="0" marR="0" lvl="0" indent="0" algn="ctr" defTabSz="914400" rtl="0" eaLnBrk="1" fontAlgn="auto" latinLnBrk="0" hangingPunct="1">
                <a:lnSpc>
                  <a:spcPct val="130000"/>
                </a:lnSpc>
                <a:spcBef>
                  <a:spcPts val="0"/>
                </a:spcBef>
                <a:spcAft>
                  <a:spcPts val="1200"/>
                </a:spcAft>
                <a:buClrTx/>
                <a:buSzTx/>
                <a:buFontTx/>
                <a:buNone/>
                <a:tabLst/>
                <a:defRPr/>
              </a:pPr>
              <a:t>‹#›</a:t>
            </a:fld>
            <a:endParaRPr kumimoji="0" lang="en-US" sz="1200" b="0" i="0" u="none" strike="noStrike" kern="1200" cap="none" spc="0" normalizeH="0" baseline="0" noProof="0">
              <a:ln>
                <a:noFill/>
              </a:ln>
              <a:solidFill>
                <a:srgbClr val="002D72"/>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4081096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28657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 id="2147483770" r:id="rId39"/>
    <p:sldLayoutId id="2147483771" r:id="rId40"/>
    <p:sldLayoutId id="2147483772" r:id="rId41"/>
    <p:sldLayoutId id="2147483773" r:id="rId42"/>
    <p:sldLayoutId id="2147483774" r:id="rId43"/>
    <p:sldLayoutId id="2147483775" r:id="rId44"/>
    <p:sldLayoutId id="2147483776" r:id="rId45"/>
    <p:sldLayoutId id="2147483777" r:id="rId46"/>
    <p:sldLayoutId id="2147483778" r:id="rId47"/>
    <p:sldLayoutId id="2147483779" r:id="rId48"/>
    <p:sldLayoutId id="2147483780" r:id="rId49"/>
    <p:sldLayoutId id="2147483781" r:id="rId50"/>
    <p:sldLayoutId id="2147483782" r:id="rId51"/>
    <p:sldLayoutId id="2147483783" r:id="rId52"/>
    <p:sldLayoutId id="2147483784" r:id="rId53"/>
    <p:sldLayoutId id="2147483785" r:id="rId54"/>
    <p:sldLayoutId id="2147483786" r:id="rId55"/>
    <p:sldLayoutId id="2147483787" r:id="rId56"/>
    <p:sldLayoutId id="2147483788" r:id="rId57"/>
    <p:sldLayoutId id="2147483789" r:id="rId58"/>
    <p:sldLayoutId id="2147483790" r:id="rId59"/>
    <p:sldLayoutId id="2147483791" r:id="rId60"/>
    <p:sldLayoutId id="2147483792" r:id="rId61"/>
    <p:sldLayoutId id="2147483793" r:id="rId62"/>
    <p:sldLayoutId id="2147483794" r:id="rId6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chart" Target="../charts/chart3.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chart" Target="../charts/chart4.xml"/><Relationship Id="rId7" Type="http://schemas.openxmlformats.org/officeDocument/2006/relationships/diagramQuickStyle" Target="../diagrams/quickStyle2.xml"/><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chart" Target="../charts/chart5.xml"/><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hyperlink" Target="http://somatosphere.net/forumpost/visual-journey-epidemic-covid-19/"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hyperlink" Target="https://go.munite.com/#/retail/gcpud/obligor/26059/0" TargetMode="External"/><Relationship Id="rId2" Type="http://schemas.openxmlformats.org/officeDocument/2006/relationships/hyperlink" Target="http://www.grantpud.org/your-pud/who-we-are/bond-holders-and-potential-investors-pag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chart" Target="../charts/char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nvPr>
        </p:nvSpPr>
        <p:spPr>
          <a:xfrm>
            <a:off x="1088136" y="3751137"/>
            <a:ext cx="2457498" cy="1158054"/>
          </a:xfrm>
        </p:spPr>
        <p:txBody>
          <a:bodyPr/>
          <a:lstStyle/>
          <a:p>
            <a:r>
              <a:rPr lang="en-US" b="1">
                <a:latin typeface="Calibri" panose="020F0502020204030204" pitchFamily="34" charset="0"/>
                <a:cs typeface="Calibri" panose="020F0502020204030204" pitchFamily="34" charset="0"/>
              </a:rPr>
              <a:t>Bonnie Overfield</a:t>
            </a:r>
          </a:p>
          <a:p>
            <a:r>
              <a:rPr lang="en-US" b="1">
                <a:latin typeface="Calibri" panose="020F0502020204030204" pitchFamily="34" charset="0"/>
                <a:cs typeface="Calibri" panose="020F0502020204030204" pitchFamily="34" charset="0"/>
              </a:rPr>
              <a:t>Chief Financial Officer</a:t>
            </a:r>
          </a:p>
          <a:p>
            <a:r>
              <a:rPr lang="en-US" b="1">
                <a:latin typeface="Calibri" panose="020F0502020204030204" pitchFamily="34" charset="0"/>
                <a:cs typeface="Calibri" panose="020F0502020204030204" pitchFamily="34" charset="0"/>
              </a:rPr>
              <a:t>March 2022</a:t>
            </a:r>
          </a:p>
        </p:txBody>
      </p:sp>
      <p:sp>
        <p:nvSpPr>
          <p:cNvPr id="3" name="Title 2">
            <a:extLst>
              <a:ext uri="{FF2B5EF4-FFF2-40B4-BE49-F238E27FC236}">
                <a16:creationId xmlns:a16="http://schemas.microsoft.com/office/drawing/2014/main" id="{721F0D6F-42F1-DD4C-A0BD-C3EBAE117E0E}"/>
              </a:ext>
            </a:extLst>
          </p:cNvPr>
          <p:cNvSpPr>
            <a:spLocks noGrp="1"/>
          </p:cNvSpPr>
          <p:nvPr>
            <p:ph type="title"/>
          </p:nvPr>
        </p:nvSpPr>
        <p:spPr>
          <a:xfrm>
            <a:off x="1088135" y="746450"/>
            <a:ext cx="5461955" cy="2127380"/>
          </a:xfrm>
        </p:spPr>
        <p:txBody>
          <a:bodyPr/>
          <a:lstStyle/>
          <a:p>
            <a:r>
              <a:rPr lang="en-US">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Grant Public Utility District</a:t>
            </a:r>
          </a:p>
        </p:txBody>
      </p:sp>
      <p:sp>
        <p:nvSpPr>
          <p:cNvPr id="6" name="TextBox 5"/>
          <p:cNvSpPr txBox="1"/>
          <p:nvPr/>
        </p:nvSpPr>
        <p:spPr>
          <a:xfrm>
            <a:off x="1088135" y="2781811"/>
            <a:ext cx="8387744" cy="369332"/>
          </a:xfrm>
          <a:prstGeom prst="rect">
            <a:avLst/>
          </a:prstGeom>
          <a:noFill/>
        </p:spPr>
        <p:txBody>
          <a:bodyPr wrap="square" rtlCol="0">
            <a:spAutoFit/>
          </a:bodyPr>
          <a:lstStyle/>
          <a:p>
            <a:r>
              <a:rPr lang="en-US" b="1">
                <a:solidFill>
                  <a:schemeClr val="bg1"/>
                </a:solidFill>
                <a:effectLst>
                  <a:outerShdw blurRad="368300" dir="2700000" algn="tl" rotWithShape="0">
                    <a:prstClr val="black">
                      <a:alpha val="20000"/>
                    </a:prstClr>
                  </a:outerShdw>
                </a:effectLst>
                <a:latin typeface="Calibri" panose="020F0502020204030204" pitchFamily="34" charset="0"/>
                <a:cs typeface="Calibri" panose="020F0502020204030204" pitchFamily="34" charset="0"/>
              </a:rPr>
              <a:t>J.P. MORGAN PUBLIC FINANCE TRANSPORTATION &amp; UTILITY INVESTOR FORUM</a:t>
            </a:r>
          </a:p>
        </p:txBody>
      </p:sp>
    </p:spTree>
    <p:extLst>
      <p:ext uri="{BB962C8B-B14F-4D97-AF65-F5344CB8AC3E}">
        <p14:creationId xmlns:p14="http://schemas.microsoft.com/office/powerpoint/2010/main" val="2716776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6912" y="322767"/>
            <a:ext cx="7490128" cy="773035"/>
          </a:xfrm>
        </p:spPr>
        <p:txBody>
          <a:bodyPr/>
          <a:lstStyle/>
          <a:p>
            <a:pPr>
              <a:lnSpc>
                <a:spcPts val="4700"/>
              </a:lnSpc>
            </a:pPr>
            <a:r>
              <a:rPr lang="en-US">
                <a:latin typeface="Calibri" panose="020F0502020204030204" pitchFamily="34" charset="0"/>
                <a:cs typeface="Calibri" panose="020F0502020204030204" pitchFamily="34" charset="0"/>
              </a:rPr>
              <a:t>Electric System – Retail (cont.)</a:t>
            </a:r>
          </a:p>
        </p:txBody>
      </p:sp>
      <p:pic>
        <p:nvPicPr>
          <p:cNvPr id="13" name="Picture 12">
            <a:extLst>
              <a:ext uri="{FF2B5EF4-FFF2-40B4-BE49-F238E27FC236}">
                <a16:creationId xmlns:a16="http://schemas.microsoft.com/office/drawing/2014/main" id="{DD091C0C-0F93-4FE2-B255-7AACB22534B9}"/>
              </a:ext>
            </a:extLst>
          </p:cNvPr>
          <p:cNvPicPr>
            <a:picLocks noChangeAspect="1"/>
          </p:cNvPicPr>
          <p:nvPr/>
        </p:nvPicPr>
        <p:blipFill>
          <a:blip r:embed="rId2"/>
          <a:stretch>
            <a:fillRect/>
          </a:stretch>
        </p:blipFill>
        <p:spPr>
          <a:xfrm>
            <a:off x="1838960" y="1265362"/>
            <a:ext cx="8368043" cy="5462911"/>
          </a:xfrm>
          <a:prstGeom prst="rect">
            <a:avLst/>
          </a:prstGeom>
        </p:spPr>
      </p:pic>
    </p:spTree>
    <p:extLst>
      <p:ext uri="{BB962C8B-B14F-4D97-AF65-F5344CB8AC3E}">
        <p14:creationId xmlns:p14="http://schemas.microsoft.com/office/powerpoint/2010/main" val="1635555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a:spLocks noGrp="1"/>
          </p:cNvSpPr>
          <p:nvPr>
            <p:ph type="title"/>
          </p:nvPr>
        </p:nvSpPr>
        <p:spPr>
          <a:xfrm>
            <a:off x="576912" y="322767"/>
            <a:ext cx="5450664" cy="773035"/>
          </a:xfrm>
        </p:spPr>
        <p:txBody>
          <a:bodyPr/>
          <a:lstStyle/>
          <a:p>
            <a:pPr>
              <a:lnSpc>
                <a:spcPts val="4700"/>
              </a:lnSpc>
            </a:pPr>
            <a:r>
              <a:rPr lang="en-US">
                <a:latin typeface="Calibri" panose="020F0502020204030204" pitchFamily="34" charset="0"/>
                <a:cs typeface="Calibri" panose="020F0502020204030204" pitchFamily="34" charset="0"/>
              </a:rPr>
              <a:t>Electric System - Retail</a:t>
            </a:r>
          </a:p>
        </p:txBody>
      </p:sp>
      <p:graphicFrame>
        <p:nvGraphicFramePr>
          <p:cNvPr id="16" name="Chart 15"/>
          <p:cNvGraphicFramePr/>
          <p:nvPr>
            <p:extLst>
              <p:ext uri="{D42A27DB-BD31-4B8C-83A1-F6EECF244321}">
                <p14:modId xmlns:p14="http://schemas.microsoft.com/office/powerpoint/2010/main" val="2973804699"/>
              </p:ext>
            </p:extLst>
          </p:nvPr>
        </p:nvGraphicFramePr>
        <p:xfrm>
          <a:off x="615523" y="3299381"/>
          <a:ext cx="5794704" cy="33723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Title 1">
            <a:extLst>
              <a:ext uri="{FF2B5EF4-FFF2-40B4-BE49-F238E27FC236}">
                <a16:creationId xmlns:a16="http://schemas.microsoft.com/office/drawing/2014/main" id="{2F316766-DBBF-2727-C4DC-AB96FB4D020D}"/>
              </a:ext>
            </a:extLst>
          </p:cNvPr>
          <p:cNvGraphicFramePr/>
          <p:nvPr>
            <p:extLst>
              <p:ext uri="{D42A27DB-BD31-4B8C-83A1-F6EECF244321}">
                <p14:modId xmlns:p14="http://schemas.microsoft.com/office/powerpoint/2010/main" val="2727423524"/>
              </p:ext>
            </p:extLst>
          </p:nvPr>
        </p:nvGraphicFramePr>
        <p:xfrm>
          <a:off x="6546744" y="1491764"/>
          <a:ext cx="5368736" cy="3874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Diagram&#10;&#10;Description automatically generated with medium confidence">
            <a:extLst>
              <a:ext uri="{FF2B5EF4-FFF2-40B4-BE49-F238E27FC236}">
                <a16:creationId xmlns:a16="http://schemas.microsoft.com/office/drawing/2014/main" id="{523973C6-220C-4847-96A4-898D14976D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912" y="1095803"/>
            <a:ext cx="5969832" cy="2029072"/>
          </a:xfrm>
          <a:prstGeom prst="rect">
            <a:avLst/>
          </a:prstGeom>
        </p:spPr>
      </p:pic>
    </p:spTree>
    <p:extLst>
      <p:ext uri="{BB962C8B-B14F-4D97-AF65-F5344CB8AC3E}">
        <p14:creationId xmlns:p14="http://schemas.microsoft.com/office/powerpoint/2010/main" val="2779555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a:spLocks noGrp="1"/>
          </p:cNvSpPr>
          <p:nvPr>
            <p:ph type="title"/>
          </p:nvPr>
        </p:nvSpPr>
        <p:spPr>
          <a:xfrm>
            <a:off x="576912" y="322767"/>
            <a:ext cx="5450664" cy="773035"/>
          </a:xfrm>
        </p:spPr>
        <p:txBody>
          <a:bodyPr/>
          <a:lstStyle/>
          <a:p>
            <a:pPr>
              <a:lnSpc>
                <a:spcPts val="4700"/>
              </a:lnSpc>
            </a:pPr>
            <a:r>
              <a:rPr lang="en-US">
                <a:latin typeface="Calibri" panose="020F0502020204030204" pitchFamily="34" charset="0"/>
                <a:cs typeface="Calibri" panose="020F0502020204030204" pitchFamily="34" charset="0"/>
              </a:rPr>
              <a:t>Electric System - Retail</a:t>
            </a:r>
          </a:p>
        </p:txBody>
      </p:sp>
      <p:graphicFrame>
        <p:nvGraphicFramePr>
          <p:cNvPr id="7" name="Chart 6"/>
          <p:cNvGraphicFramePr/>
          <p:nvPr>
            <p:extLst>
              <p:ext uri="{D42A27DB-BD31-4B8C-83A1-F6EECF244321}">
                <p14:modId xmlns:p14="http://schemas.microsoft.com/office/powerpoint/2010/main" val="2471131348"/>
              </p:ext>
            </p:extLst>
          </p:nvPr>
        </p:nvGraphicFramePr>
        <p:xfrm>
          <a:off x="6027576" y="322767"/>
          <a:ext cx="3982434" cy="40453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286131732"/>
              </p:ext>
            </p:extLst>
          </p:nvPr>
        </p:nvGraphicFramePr>
        <p:xfrm>
          <a:off x="8183495" y="3523554"/>
          <a:ext cx="4353945" cy="31939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Title 1">
            <a:extLst>
              <a:ext uri="{FF2B5EF4-FFF2-40B4-BE49-F238E27FC236}">
                <a16:creationId xmlns:a16="http://schemas.microsoft.com/office/drawing/2014/main" id="{9A43241C-3890-C95E-A68A-01293CA92D6A}"/>
              </a:ext>
            </a:extLst>
          </p:cNvPr>
          <p:cNvGraphicFramePr/>
          <p:nvPr>
            <p:extLst>
              <p:ext uri="{D42A27DB-BD31-4B8C-83A1-F6EECF244321}">
                <p14:modId xmlns:p14="http://schemas.microsoft.com/office/powerpoint/2010/main" val="1572454500"/>
              </p:ext>
            </p:extLst>
          </p:nvPr>
        </p:nvGraphicFramePr>
        <p:xfrm>
          <a:off x="576912" y="1287312"/>
          <a:ext cx="5191358" cy="40453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22216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03E681B-67A9-43FB-8D51-D019BAA3D70F}"/>
              </a:ext>
            </a:extLst>
          </p:cNvPr>
          <p:cNvSpPr txBox="1">
            <a:spLocks/>
          </p:cNvSpPr>
          <p:nvPr/>
        </p:nvSpPr>
        <p:spPr>
          <a:xfrm>
            <a:off x="419904" y="1949933"/>
            <a:ext cx="11436614" cy="3305076"/>
          </a:xfrm>
          <a:prstGeom prst="rect">
            <a:avLst/>
          </a:prstGeom>
          <a:noFill/>
        </p:spPr>
        <p:txBody>
          <a:bodyPr lIns="91440" tIns="45720" rIns="91440" bIns="45720" anchor="ct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172720" indent="-172720">
              <a:buFont typeface="Arial" panose="020B0604020202020204" pitchFamily="34" charset="0"/>
              <a:buChar char="•"/>
            </a:pPr>
            <a:r>
              <a:rPr lang="en-US" sz="1800" b="0">
                <a:solidFill>
                  <a:srgbClr val="002060"/>
                </a:solidFill>
                <a:latin typeface="Calibri"/>
                <a:cs typeface="Calibri"/>
              </a:rPr>
              <a:t>District has implemented a hedging strategy over time that mitigates inherent fuel (water supply) risks and market costs</a:t>
            </a:r>
            <a:endParaRPr lang="en-US" sz="1800">
              <a:latin typeface="Calibri"/>
              <a:cs typeface="Calibri"/>
            </a:endParaRPr>
          </a:p>
          <a:p>
            <a:pPr marL="172720" indent="-172720">
              <a:buFont typeface="Arial" panose="020B0604020202020204" pitchFamily="34" charset="0"/>
              <a:buChar char="•"/>
            </a:pPr>
            <a:endParaRPr lang="en-US" sz="1800" b="0">
              <a:solidFill>
                <a:schemeClr val="accent1"/>
              </a:solidFill>
              <a:latin typeface="Calibri" panose="020F0502020204030204" pitchFamily="34" charset="0"/>
              <a:cs typeface="Calibri" panose="020F0502020204030204" pitchFamily="34" charset="0"/>
            </a:endParaRPr>
          </a:p>
          <a:p>
            <a:pPr marL="172720" indent="-172720">
              <a:buFont typeface="Arial" panose="020B0604020202020204" pitchFamily="34" charset="0"/>
              <a:buChar char="•"/>
            </a:pPr>
            <a:r>
              <a:rPr lang="en-US" sz="1800" b="0">
                <a:solidFill>
                  <a:schemeClr val="accent2"/>
                </a:solidFill>
                <a:latin typeface="Calibri"/>
                <a:cs typeface="Calibri"/>
              </a:rPr>
              <a:t>“Slice” contracts have been a historical operational component of PRP with long term and shorter-term purchasers</a:t>
            </a:r>
          </a:p>
          <a:p>
            <a:pPr marL="172720" indent="-172720">
              <a:buFont typeface="Arial" panose="020B0604020202020204" pitchFamily="34" charset="0"/>
              <a:buChar char="•"/>
            </a:pPr>
            <a:endParaRPr lang="en-US" sz="1800" b="0">
              <a:solidFill>
                <a:schemeClr val="accent1"/>
              </a:solidFill>
              <a:highlight>
                <a:srgbClr val="FFFF00"/>
              </a:highlight>
              <a:latin typeface="Calibri" panose="020F0502020204030204" pitchFamily="34" charset="0"/>
              <a:cs typeface="Calibri" panose="020F0502020204030204" pitchFamily="34" charset="0"/>
            </a:endParaRPr>
          </a:p>
          <a:p>
            <a:pPr marL="172720" indent="-172720">
              <a:buFont typeface="Arial" panose="020B0604020202020204" pitchFamily="34" charset="0"/>
              <a:buChar char="•"/>
            </a:pPr>
            <a:r>
              <a:rPr lang="en-US" sz="1800" b="0">
                <a:solidFill>
                  <a:schemeClr val="accent1"/>
                </a:solidFill>
                <a:latin typeface="Calibri"/>
                <a:cs typeface="Calibri"/>
              </a:rPr>
              <a:t>Electric System sells “slice” output </a:t>
            </a:r>
          </a:p>
          <a:p>
            <a:pPr marL="169863"/>
            <a:r>
              <a:rPr lang="en-US" sz="1800" b="0">
                <a:solidFill>
                  <a:schemeClr val="accent1"/>
                </a:solidFill>
                <a:latin typeface="Calibri"/>
                <a:cs typeface="Calibri"/>
              </a:rPr>
              <a:t>contracts from 63.3% physical offtake </a:t>
            </a:r>
          </a:p>
          <a:p>
            <a:pPr marL="169863"/>
            <a:r>
              <a:rPr lang="en-US" sz="1800" b="0">
                <a:solidFill>
                  <a:schemeClr val="accent1"/>
                </a:solidFill>
                <a:latin typeface="Calibri"/>
                <a:cs typeface="Calibri"/>
              </a:rPr>
              <a:t>of PRP</a:t>
            </a:r>
          </a:p>
          <a:p>
            <a:pPr marL="172720" indent="-172720">
              <a:buFont typeface="Arial" panose="020B0604020202020204" pitchFamily="34" charset="0"/>
              <a:buChar char="•"/>
            </a:pPr>
            <a:endParaRPr lang="en-US" sz="1800" b="0">
              <a:solidFill>
                <a:schemeClr val="accent1"/>
              </a:solidFill>
              <a:highlight>
                <a:srgbClr val="FFFF00"/>
              </a:highlight>
              <a:latin typeface="Calibri" panose="020F0502020204030204" pitchFamily="34" charset="0"/>
              <a:cs typeface="Calibri" panose="020F0502020204030204" pitchFamily="34" charset="0"/>
            </a:endParaRPr>
          </a:p>
          <a:p>
            <a:pPr marL="172720" indent="-172720">
              <a:buFont typeface="Arial" panose="020B0604020202020204" pitchFamily="34" charset="0"/>
              <a:buChar char="•"/>
            </a:pPr>
            <a:r>
              <a:rPr lang="en-US" sz="1800" b="0">
                <a:solidFill>
                  <a:schemeClr val="accent2"/>
                </a:solidFill>
                <a:latin typeface="Calibri"/>
                <a:cs typeface="Calibri"/>
              </a:rPr>
              <a:t>District receives firm revenue stream </a:t>
            </a:r>
          </a:p>
          <a:p>
            <a:pPr marL="169863"/>
            <a:r>
              <a:rPr lang="en-US" sz="1800" b="0">
                <a:solidFill>
                  <a:schemeClr val="accent2"/>
                </a:solidFill>
                <a:latin typeface="Calibri"/>
                <a:cs typeface="Calibri"/>
              </a:rPr>
              <a:t>and can purchase load positions in </a:t>
            </a:r>
          </a:p>
          <a:p>
            <a:pPr marL="169863"/>
            <a:r>
              <a:rPr lang="en-US" sz="1800" b="0">
                <a:solidFill>
                  <a:schemeClr val="accent2"/>
                </a:solidFill>
                <a:latin typeface="Calibri"/>
                <a:cs typeface="Calibri"/>
              </a:rPr>
              <a:t>netted contracts</a:t>
            </a:r>
          </a:p>
          <a:p>
            <a:pPr marL="172720" indent="-172720"/>
            <a:endParaRPr lang="en-US" sz="1800" b="0">
              <a:solidFill>
                <a:schemeClr val="accent1"/>
              </a:solidFill>
              <a:highlight>
                <a:srgbClr val="FFFF00"/>
              </a:highlight>
              <a:latin typeface="Calibri" panose="020F0502020204030204" pitchFamily="34" charset="0"/>
              <a:cs typeface="Calibri" panose="020F0502020204030204" pitchFamily="34" charset="0"/>
            </a:endParaRPr>
          </a:p>
          <a:p>
            <a:pPr marL="172720" indent="-172720">
              <a:buFont typeface="Arial" panose="020B0604020202020204" pitchFamily="34" charset="0"/>
              <a:buChar char="•"/>
            </a:pPr>
            <a:r>
              <a:rPr lang="en-US" sz="1800" b="0">
                <a:solidFill>
                  <a:schemeClr val="accent1"/>
                </a:solidFill>
                <a:latin typeface="Calibri"/>
                <a:cs typeface="Calibri"/>
              </a:rPr>
              <a:t>Market purchases and sales are </a:t>
            </a:r>
          </a:p>
          <a:p>
            <a:pPr marL="169863"/>
            <a:r>
              <a:rPr lang="en-US" sz="1800" b="0">
                <a:solidFill>
                  <a:schemeClr val="accent1"/>
                </a:solidFill>
                <a:latin typeface="Calibri"/>
                <a:cs typeface="Calibri"/>
              </a:rPr>
              <a:t>utilized as needed to manage smaller</a:t>
            </a:r>
          </a:p>
          <a:p>
            <a:pPr marL="169863"/>
            <a:r>
              <a:rPr lang="en-US" sz="1800" b="0">
                <a:solidFill>
                  <a:schemeClr val="accent1"/>
                </a:solidFill>
                <a:latin typeface="Calibri"/>
                <a:cs typeface="Calibri"/>
              </a:rPr>
              <a:t>positions</a:t>
            </a:r>
            <a:endParaRPr lang="en-US" sz="1800" b="0">
              <a:solidFill>
                <a:schemeClr val="accent1"/>
              </a:solidFill>
              <a:highlight>
                <a:srgbClr val="FFFF00"/>
              </a:highlight>
              <a:latin typeface="Calibri"/>
              <a:cs typeface="Calibri"/>
            </a:endParaRPr>
          </a:p>
          <a:p>
            <a:pPr marL="172720" indent="-172720"/>
            <a:endParaRPr lang="en-US" sz="1200" b="0">
              <a:solidFill>
                <a:schemeClr val="accent1"/>
              </a:solidFill>
              <a:highlight>
                <a:srgbClr val="FFFF00"/>
              </a:highlight>
              <a:latin typeface="Calibri" panose="020F0502020204030204" pitchFamily="34" charset="0"/>
              <a:cs typeface="Calibri" panose="020F0502020204030204" pitchFamily="34" charset="0"/>
            </a:endParaRPr>
          </a:p>
        </p:txBody>
      </p:sp>
      <p:sp>
        <p:nvSpPr>
          <p:cNvPr id="13" name="Title 3"/>
          <p:cNvSpPr>
            <a:spLocks noGrp="1"/>
          </p:cNvSpPr>
          <p:nvPr>
            <p:ph type="title"/>
          </p:nvPr>
        </p:nvSpPr>
        <p:spPr>
          <a:xfrm>
            <a:off x="394025" y="-1"/>
            <a:ext cx="5659766" cy="1239565"/>
          </a:xfrm>
        </p:spPr>
        <p:txBody>
          <a:bodyPr/>
          <a:lstStyle/>
          <a:p>
            <a:pPr>
              <a:lnSpc>
                <a:spcPts val="4700"/>
              </a:lnSpc>
            </a:pPr>
            <a:r>
              <a:rPr lang="en-US">
                <a:latin typeface="Calibri" panose="020F0502020204030204" pitchFamily="34" charset="0"/>
                <a:cs typeface="Calibri" panose="020F0502020204030204" pitchFamily="34" charset="0"/>
              </a:rPr>
              <a:t>Electric System </a:t>
            </a:r>
            <a:br>
              <a:rPr lang="en-US">
                <a:latin typeface="Calibri" panose="020F0502020204030204" pitchFamily="34" charset="0"/>
                <a:cs typeface="Calibri" panose="020F0502020204030204" pitchFamily="34" charset="0"/>
              </a:rPr>
            </a:br>
            <a:r>
              <a:rPr lang="en-US" sz="2500">
                <a:solidFill>
                  <a:srgbClr val="FF9933"/>
                </a:solidFill>
                <a:latin typeface="Calibri" panose="020F0502020204030204" pitchFamily="34" charset="0"/>
                <a:cs typeface="Calibri" panose="020F0502020204030204" pitchFamily="34" charset="0"/>
              </a:rPr>
              <a:t>Power Supply and Wholesale Market</a:t>
            </a:r>
          </a:p>
        </p:txBody>
      </p:sp>
      <p:pic>
        <p:nvPicPr>
          <p:cNvPr id="3" name="Picture 2">
            <a:extLst>
              <a:ext uri="{FF2B5EF4-FFF2-40B4-BE49-F238E27FC236}">
                <a16:creationId xmlns:a16="http://schemas.microsoft.com/office/drawing/2014/main" id="{43B27294-4D4C-4D98-B23D-EB6B0161FF88}"/>
              </a:ext>
            </a:extLst>
          </p:cNvPr>
          <p:cNvPicPr>
            <a:picLocks noChangeAspect="1"/>
          </p:cNvPicPr>
          <p:nvPr/>
        </p:nvPicPr>
        <p:blipFill>
          <a:blip r:embed="rId2"/>
          <a:stretch>
            <a:fillRect/>
          </a:stretch>
        </p:blipFill>
        <p:spPr>
          <a:xfrm>
            <a:off x="4421171" y="2647141"/>
            <a:ext cx="7675098" cy="4008529"/>
          </a:xfrm>
          <a:prstGeom prst="rect">
            <a:avLst/>
          </a:prstGeom>
        </p:spPr>
      </p:pic>
    </p:spTree>
    <p:extLst>
      <p:ext uri="{BB962C8B-B14F-4D97-AF65-F5344CB8AC3E}">
        <p14:creationId xmlns:p14="http://schemas.microsoft.com/office/powerpoint/2010/main" val="1318436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a:spLocks noGrp="1"/>
          </p:cNvSpPr>
          <p:nvPr>
            <p:ph type="title"/>
          </p:nvPr>
        </p:nvSpPr>
        <p:spPr>
          <a:xfrm>
            <a:off x="511262" y="56963"/>
            <a:ext cx="4862835" cy="1239565"/>
          </a:xfrm>
        </p:spPr>
        <p:txBody>
          <a:bodyPr/>
          <a:lstStyle/>
          <a:p>
            <a:pPr>
              <a:lnSpc>
                <a:spcPts val="4700"/>
              </a:lnSpc>
            </a:pPr>
            <a:r>
              <a:rPr lang="en-US">
                <a:latin typeface="Calibri" panose="020F0502020204030204" pitchFamily="34" charset="0"/>
                <a:cs typeface="Calibri" panose="020F0502020204030204" pitchFamily="34" charset="0"/>
              </a:rPr>
              <a:t>Financial Results</a:t>
            </a:r>
          </a:p>
        </p:txBody>
      </p:sp>
      <p:sp>
        <p:nvSpPr>
          <p:cNvPr id="2" name="TextBox 1"/>
          <p:cNvSpPr txBox="1"/>
          <p:nvPr/>
        </p:nvSpPr>
        <p:spPr>
          <a:xfrm>
            <a:off x="122995" y="848886"/>
            <a:ext cx="5691885" cy="5949834"/>
          </a:xfrm>
          <a:prstGeom prst="rect">
            <a:avLst/>
          </a:prstGeom>
          <a:noFill/>
        </p:spPr>
        <p:txBody>
          <a:bodyPr wrap="square" lIns="0" tIns="0" rIns="0" bIns="0" rtlCol="0">
            <a:spAutoFit/>
          </a:bodyPr>
          <a:lstStyle/>
          <a:p>
            <a:pPr marL="688975" indent="-231775">
              <a:buFont typeface="Arial" panose="020B0604020202020204" pitchFamily="34" charset="0"/>
              <a:buChar char="•"/>
            </a:pPr>
            <a:r>
              <a:rPr lang="en-US" sz="1600">
                <a:solidFill>
                  <a:schemeClr val="accent1"/>
                </a:solidFill>
                <a:latin typeface="Calibri" panose="020F0502020204030204" pitchFamily="34" charset="0"/>
                <a:cs typeface="Calibri" panose="020F0502020204030204" pitchFamily="34" charset="0"/>
              </a:rPr>
              <a:t>District has demonstrated strong financial results with robust planning parameters</a:t>
            </a:r>
          </a:p>
          <a:p>
            <a:pPr marL="688975" lvl="1" indent="-231775">
              <a:buFont typeface="Arial" panose="020B0604020202020204" pitchFamily="34" charset="0"/>
              <a:buChar char="•"/>
            </a:pPr>
            <a:endParaRPr lang="en-US" sz="1600">
              <a:solidFill>
                <a:schemeClr val="accent1"/>
              </a:solidFill>
              <a:highlight>
                <a:srgbClr val="FFFF00"/>
              </a:highlight>
              <a:latin typeface="Calibri" panose="020F0502020204030204" pitchFamily="34" charset="0"/>
              <a:cs typeface="Calibri" panose="020F0502020204030204" pitchFamily="34" charset="0"/>
            </a:endParaRPr>
          </a:p>
          <a:p>
            <a:pPr marL="688975" indent="-231775">
              <a:buFont typeface="Arial" panose="020B0604020202020204" pitchFamily="34" charset="0"/>
              <a:buChar char="•"/>
            </a:pPr>
            <a:r>
              <a:rPr lang="en-US" sz="1600">
                <a:solidFill>
                  <a:schemeClr val="accent1"/>
                </a:solidFill>
                <a:highlight>
                  <a:srgbClr val="FFFFFF"/>
                </a:highlight>
                <a:latin typeface="Calibri" panose="020F0502020204030204" pitchFamily="34" charset="0"/>
                <a:cs typeface="Calibri" panose="020F0502020204030204" pitchFamily="34" charset="0"/>
              </a:rPr>
              <a:t>Debt Service Coverage target ≥ 1.8x</a:t>
            </a:r>
          </a:p>
          <a:p>
            <a:pPr marL="1146175" lvl="2" indent="-231775">
              <a:buFont typeface="Arial" panose="020B0604020202020204" pitchFamily="34" charset="0"/>
              <a:buChar char="•"/>
            </a:pPr>
            <a:r>
              <a:rPr lang="en-US" sz="1600">
                <a:solidFill>
                  <a:schemeClr val="accent1"/>
                </a:solidFill>
                <a:latin typeface="Calibri" panose="020F0502020204030204" pitchFamily="34" charset="0"/>
                <a:cs typeface="Calibri" panose="020F0502020204030204" pitchFamily="34" charset="0"/>
              </a:rPr>
              <a:t>Bond Covenants are 1.25x Electric Sr Lien, 1.15x PRP Sr Lien and 1.10x Electric Jr Lien</a:t>
            </a:r>
          </a:p>
          <a:p>
            <a:pPr marL="688975" lvl="1" indent="-231775">
              <a:buFont typeface="Arial" panose="020B0604020202020204" pitchFamily="34" charset="0"/>
              <a:buChar char="•"/>
            </a:pPr>
            <a:endParaRPr lang="en-US" sz="1600">
              <a:solidFill>
                <a:schemeClr val="accent1"/>
              </a:solidFill>
              <a:highlight>
                <a:srgbClr val="FFFF00"/>
              </a:highlight>
              <a:latin typeface="Calibri" panose="020F0502020204030204" pitchFamily="34" charset="0"/>
              <a:cs typeface="Calibri" panose="020F0502020204030204" pitchFamily="34" charset="0"/>
            </a:endParaRPr>
          </a:p>
          <a:p>
            <a:pPr marL="688975" indent="-231775">
              <a:buFont typeface="Arial" panose="020B0604020202020204" pitchFamily="34" charset="0"/>
              <a:buChar char="•"/>
            </a:pPr>
            <a:r>
              <a:rPr lang="en-US" sz="1600">
                <a:solidFill>
                  <a:schemeClr val="accent1"/>
                </a:solidFill>
                <a:latin typeface="Calibri" panose="020F0502020204030204" pitchFamily="34" charset="0"/>
                <a:cs typeface="Calibri" panose="020F0502020204030204" pitchFamily="34" charset="0"/>
              </a:rPr>
              <a:t>2021 Net Income = $75.0 million</a:t>
            </a:r>
          </a:p>
          <a:p>
            <a:pPr marL="688975" indent="-231775">
              <a:buFont typeface="Arial" panose="020B0604020202020204" pitchFamily="34" charset="0"/>
              <a:buChar char="•"/>
            </a:pPr>
            <a:endParaRPr lang="en-US" sz="1600">
              <a:solidFill>
                <a:schemeClr val="accent1"/>
              </a:solidFill>
              <a:highlight>
                <a:srgbClr val="FFFF00"/>
              </a:highlight>
              <a:latin typeface="Calibri" panose="020F0502020204030204" pitchFamily="34" charset="0"/>
              <a:cs typeface="Calibri" panose="020F0502020204030204" pitchFamily="34" charset="0"/>
            </a:endParaRPr>
          </a:p>
          <a:p>
            <a:pPr marL="688975" indent="-231775">
              <a:buFont typeface="Arial" panose="020B0604020202020204" pitchFamily="34" charset="0"/>
              <a:buChar char="•"/>
            </a:pPr>
            <a:r>
              <a:rPr lang="en-US" sz="1600">
                <a:solidFill>
                  <a:schemeClr val="accent1"/>
                </a:solidFill>
                <a:latin typeface="Calibri" panose="020F0502020204030204" pitchFamily="34" charset="0"/>
                <a:cs typeface="Calibri" panose="020F0502020204030204" pitchFamily="34" charset="0"/>
              </a:rPr>
              <a:t>2021 Days Cash On Hand = 338 days consolidated ($460 million)</a:t>
            </a:r>
          </a:p>
          <a:p>
            <a:pPr marL="688975" indent="-231775">
              <a:buFont typeface="Arial" panose="020B0604020202020204" pitchFamily="34" charset="0"/>
              <a:buChar char="•"/>
            </a:pPr>
            <a:endParaRPr lang="en-US" sz="1600">
              <a:solidFill>
                <a:schemeClr val="accent1"/>
              </a:solidFill>
              <a:highlight>
                <a:srgbClr val="FFFF00"/>
              </a:highlight>
              <a:latin typeface="Calibri" panose="020F0502020204030204" pitchFamily="34" charset="0"/>
              <a:cs typeface="Calibri" panose="020F0502020204030204" pitchFamily="34" charset="0"/>
            </a:endParaRPr>
          </a:p>
          <a:p>
            <a:pPr marL="688975" indent="-231775">
              <a:buFont typeface="Arial" panose="020B0604020202020204" pitchFamily="34" charset="0"/>
              <a:buChar char="•"/>
            </a:pPr>
            <a:r>
              <a:rPr lang="en-US" sz="1600">
                <a:solidFill>
                  <a:schemeClr val="accent1"/>
                </a:solidFill>
                <a:latin typeface="Calibri" panose="020F0502020204030204" pitchFamily="34" charset="0"/>
                <a:cs typeface="Calibri" panose="020F0502020204030204" pitchFamily="34" charset="0"/>
              </a:rPr>
              <a:t>Targeted Debt to Net Plant Ratio of </a:t>
            </a:r>
            <a:r>
              <a:rPr lang="en-US" sz="1600">
                <a:solidFill>
                  <a:schemeClr val="accent1"/>
                </a:solidFill>
                <a:highlight>
                  <a:srgbClr val="FFFFFF"/>
                </a:highlight>
                <a:latin typeface="Calibri" panose="020F0502020204030204" pitchFamily="34" charset="0"/>
                <a:cs typeface="Calibri" panose="020F0502020204030204" pitchFamily="34" charset="0"/>
              </a:rPr>
              <a:t>≤60%</a:t>
            </a:r>
          </a:p>
          <a:p>
            <a:pPr marL="688975" indent="-231775">
              <a:buFont typeface="Arial" panose="020B0604020202020204" pitchFamily="34" charset="0"/>
              <a:buChar char="•"/>
            </a:pPr>
            <a:endParaRPr lang="en-US" sz="1600">
              <a:solidFill>
                <a:schemeClr val="accent1"/>
              </a:solidFill>
              <a:highlight>
                <a:srgbClr val="FFFF00"/>
              </a:highlight>
              <a:latin typeface="Calibri" panose="020F0502020204030204" pitchFamily="34" charset="0"/>
              <a:cs typeface="Calibri" panose="020F0502020204030204" pitchFamily="34" charset="0"/>
            </a:endParaRPr>
          </a:p>
          <a:p>
            <a:pPr marL="688975" indent="-231775">
              <a:buFont typeface="Arial" panose="020B0604020202020204" pitchFamily="34" charset="0"/>
              <a:buChar char="•"/>
            </a:pPr>
            <a:r>
              <a:rPr lang="en-US" sz="1600">
                <a:solidFill>
                  <a:schemeClr val="accent1"/>
                </a:solidFill>
                <a:latin typeface="Calibri" panose="020F0502020204030204" pitchFamily="34" charset="0"/>
                <a:cs typeface="Calibri" panose="020F0502020204030204" pitchFamily="34" charset="0"/>
              </a:rPr>
              <a:t>2021 Total Utility Plant (book value) $2.3 billion</a:t>
            </a:r>
          </a:p>
          <a:p>
            <a:pPr marL="688975" indent="-231775">
              <a:buFont typeface="Arial" panose="020B0604020202020204" pitchFamily="34" charset="0"/>
              <a:buChar char="•"/>
            </a:pPr>
            <a:endParaRPr lang="en-US" sz="1600">
              <a:solidFill>
                <a:schemeClr val="accent1"/>
              </a:solidFill>
              <a:highlight>
                <a:srgbClr val="FFFF00"/>
              </a:highlight>
              <a:latin typeface="Calibri" panose="020F0502020204030204" pitchFamily="34" charset="0"/>
              <a:cs typeface="Calibri" panose="020F0502020204030204" pitchFamily="34" charset="0"/>
            </a:endParaRPr>
          </a:p>
          <a:p>
            <a:pPr marL="688975" indent="-231775">
              <a:buFont typeface="Arial" panose="020B0604020202020204" pitchFamily="34" charset="0"/>
              <a:buChar char="•"/>
            </a:pPr>
            <a:r>
              <a:rPr lang="en-US" sz="1600">
                <a:solidFill>
                  <a:schemeClr val="accent1"/>
                </a:solidFill>
                <a:latin typeface="Calibri" panose="020F0502020204030204" pitchFamily="34" charset="0"/>
                <a:cs typeface="Calibri" panose="020F0502020204030204" pitchFamily="34" charset="0"/>
              </a:rPr>
              <a:t>District maintains strong credit ratings</a:t>
            </a:r>
          </a:p>
          <a:p>
            <a:pPr marL="1146175" lvl="2" indent="-231775">
              <a:buFont typeface="Arial" panose="020B0604020202020204" pitchFamily="34" charset="0"/>
              <a:buChar char="•"/>
            </a:pPr>
            <a:r>
              <a:rPr lang="en-US" sz="1600">
                <a:solidFill>
                  <a:schemeClr val="accent1"/>
                </a:solidFill>
                <a:latin typeface="Calibri" panose="020F0502020204030204" pitchFamily="34" charset="0"/>
                <a:cs typeface="Calibri" panose="020F0502020204030204" pitchFamily="34" charset="0"/>
              </a:rPr>
              <a:t>Moody’s Aa3 both systems</a:t>
            </a:r>
          </a:p>
          <a:p>
            <a:pPr marL="1146175" lvl="2" indent="-231775">
              <a:buFont typeface="Arial" panose="020B0604020202020204" pitchFamily="34" charset="0"/>
              <a:buChar char="•"/>
            </a:pPr>
            <a:r>
              <a:rPr lang="en-US" sz="1600">
                <a:solidFill>
                  <a:schemeClr val="accent1"/>
                </a:solidFill>
                <a:latin typeface="Calibri" panose="020F0502020204030204" pitchFamily="34" charset="0"/>
                <a:cs typeface="Calibri" panose="020F0502020204030204" pitchFamily="34" charset="0"/>
              </a:rPr>
              <a:t>Fitch AA both systems</a:t>
            </a:r>
          </a:p>
          <a:p>
            <a:pPr marL="1146175" lvl="2" indent="-231775">
              <a:buFont typeface="Arial" panose="020B0604020202020204" pitchFamily="34" charset="0"/>
              <a:buChar char="•"/>
            </a:pPr>
            <a:r>
              <a:rPr lang="en-US" sz="1600">
                <a:solidFill>
                  <a:schemeClr val="accent1"/>
                </a:solidFill>
                <a:latin typeface="Calibri" panose="020F0502020204030204" pitchFamily="34" charset="0"/>
                <a:cs typeface="Calibri" panose="020F0502020204030204" pitchFamily="34" charset="0"/>
              </a:rPr>
              <a:t>S&amp;P AA PRP / AA+ Electric System</a:t>
            </a:r>
          </a:p>
          <a:p>
            <a:pPr lvl="2"/>
            <a:endParaRPr lang="en-US" sz="1600">
              <a:solidFill>
                <a:schemeClr val="accent1"/>
              </a:solidFill>
              <a:latin typeface="Calibri" panose="020F0502020204030204" pitchFamily="34" charset="0"/>
              <a:cs typeface="Calibri" panose="020F0502020204030204" pitchFamily="34" charset="0"/>
            </a:endParaRPr>
          </a:p>
          <a:p>
            <a:pPr marL="1146175" lvl="2" indent="-231775">
              <a:buFont typeface="Arial" panose="020B0604020202020204" pitchFamily="34" charset="0"/>
              <a:buChar char="•"/>
            </a:pPr>
            <a:endParaRPr lang="en-US" sz="1600">
              <a:solidFill>
                <a:schemeClr val="accent1"/>
              </a:solidFill>
              <a:latin typeface="Calibri" panose="020F0502020204030204" pitchFamily="34" charset="0"/>
              <a:cs typeface="Calibri" panose="020F0502020204030204" pitchFamily="34" charset="0"/>
            </a:endParaRPr>
          </a:p>
          <a:p>
            <a:pPr lvl="1"/>
            <a:r>
              <a:rPr lang="en-US" sz="1600">
                <a:solidFill>
                  <a:schemeClr val="accent1"/>
                </a:solidFill>
                <a:latin typeface="Calibri" panose="020F0502020204030204" pitchFamily="34" charset="0"/>
                <a:cs typeface="Calibri" panose="020F0502020204030204" pitchFamily="34" charset="0"/>
              </a:rPr>
              <a:t>*PRELIMINARY 2021 data</a:t>
            </a:r>
          </a:p>
          <a:p>
            <a:pPr>
              <a:lnSpc>
                <a:spcPct val="130000"/>
              </a:lnSpc>
              <a:spcAft>
                <a:spcPts val="1200"/>
              </a:spcAft>
            </a:pPr>
            <a:endParaRPr lang="en-US" sz="1600"/>
          </a:p>
        </p:txBody>
      </p:sp>
      <p:graphicFrame>
        <p:nvGraphicFramePr>
          <p:cNvPr id="12" name="Chart 11"/>
          <p:cNvGraphicFramePr/>
          <p:nvPr>
            <p:extLst>
              <p:ext uri="{D42A27DB-BD31-4B8C-83A1-F6EECF244321}">
                <p14:modId xmlns:p14="http://schemas.microsoft.com/office/powerpoint/2010/main" val="999575469"/>
              </p:ext>
            </p:extLst>
          </p:nvPr>
        </p:nvGraphicFramePr>
        <p:xfrm>
          <a:off x="6350000" y="808362"/>
          <a:ext cx="5494669" cy="2977234"/>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2B4C1C14-905C-4C5D-870D-ABB4DC3DBAA9}"/>
              </a:ext>
            </a:extLst>
          </p:cNvPr>
          <p:cNvGrpSpPr/>
          <p:nvPr/>
        </p:nvGrpSpPr>
        <p:grpSpPr>
          <a:xfrm>
            <a:off x="5047946" y="3823803"/>
            <a:ext cx="7144054" cy="2977232"/>
            <a:chOff x="5047946" y="3823803"/>
            <a:chExt cx="7144054" cy="2977232"/>
          </a:xfrm>
        </p:grpSpPr>
        <p:grpSp>
          <p:nvGrpSpPr>
            <p:cNvPr id="10" name="Group 9">
              <a:extLst>
                <a:ext uri="{FF2B5EF4-FFF2-40B4-BE49-F238E27FC236}">
                  <a16:creationId xmlns:a16="http://schemas.microsoft.com/office/drawing/2014/main" id="{9375D73A-A9E3-4241-BABF-9F3C374F940C}"/>
                </a:ext>
              </a:extLst>
            </p:cNvPr>
            <p:cNvGrpSpPr/>
            <p:nvPr/>
          </p:nvGrpSpPr>
          <p:grpSpPr>
            <a:xfrm>
              <a:off x="5047946" y="3823803"/>
              <a:ext cx="7144054" cy="2977232"/>
              <a:chOff x="5047946" y="4220580"/>
              <a:chExt cx="7144054" cy="2580457"/>
            </a:xfrm>
          </p:grpSpPr>
          <p:sp>
            <p:nvSpPr>
              <p:cNvPr id="4" name="TextBox 3"/>
              <p:cNvSpPr txBox="1"/>
              <p:nvPr/>
            </p:nvSpPr>
            <p:spPr>
              <a:xfrm>
                <a:off x="6977853" y="4220580"/>
                <a:ext cx="3557962" cy="304699"/>
              </a:xfrm>
              <a:prstGeom prst="rect">
                <a:avLst/>
              </a:prstGeom>
              <a:noFill/>
            </p:spPr>
            <p:txBody>
              <a:bodyPr wrap="none" lIns="0" tIns="0" rIns="0" bIns="0" rtlCol="0">
                <a:spAutoFit/>
              </a:bodyPr>
              <a:lstStyle/>
              <a:p>
                <a:pPr>
                  <a:lnSpc>
                    <a:spcPct val="130000"/>
                  </a:lnSpc>
                  <a:spcAft>
                    <a:spcPts val="1200"/>
                  </a:spcAft>
                </a:pPr>
                <a:r>
                  <a:rPr lang="en-US" sz="1700">
                    <a:solidFill>
                      <a:srgbClr val="FF9933"/>
                    </a:solidFill>
                  </a:rPr>
                  <a:t>Two Year Quarterly Liquidity Position</a:t>
                </a:r>
              </a:p>
            </p:txBody>
          </p:sp>
          <p:pic>
            <p:nvPicPr>
              <p:cNvPr id="9" name="Picture 8">
                <a:extLst>
                  <a:ext uri="{FF2B5EF4-FFF2-40B4-BE49-F238E27FC236}">
                    <a16:creationId xmlns:a16="http://schemas.microsoft.com/office/drawing/2014/main" id="{CC565767-9473-4331-8D3A-998FA90B9DB2}"/>
                  </a:ext>
                </a:extLst>
              </p:cNvPr>
              <p:cNvPicPr>
                <a:picLocks noChangeAspect="1"/>
              </p:cNvPicPr>
              <p:nvPr/>
            </p:nvPicPr>
            <p:blipFill>
              <a:blip r:embed="rId4"/>
              <a:stretch>
                <a:fillRect/>
              </a:stretch>
            </p:blipFill>
            <p:spPr>
              <a:xfrm>
                <a:off x="5047946" y="4525279"/>
                <a:ext cx="7144054" cy="2275758"/>
              </a:xfrm>
              <a:prstGeom prst="rect">
                <a:avLst/>
              </a:prstGeom>
            </p:spPr>
          </p:pic>
        </p:grpSp>
        <p:sp>
          <p:nvSpPr>
            <p:cNvPr id="3" name="Rectangle 2">
              <a:extLst>
                <a:ext uri="{FF2B5EF4-FFF2-40B4-BE49-F238E27FC236}">
                  <a16:creationId xmlns:a16="http://schemas.microsoft.com/office/drawing/2014/main" id="{857B0CAF-38D5-4299-AE88-16AF5F6F7E58}"/>
                </a:ext>
              </a:extLst>
            </p:cNvPr>
            <p:cNvSpPr/>
            <p:nvPr/>
          </p:nvSpPr>
          <p:spPr>
            <a:xfrm>
              <a:off x="6909847" y="3823803"/>
              <a:ext cx="980388" cy="3239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25743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a:spLocks noGrp="1"/>
          </p:cNvSpPr>
          <p:nvPr>
            <p:ph type="title"/>
          </p:nvPr>
        </p:nvSpPr>
        <p:spPr>
          <a:xfrm>
            <a:off x="838201" y="335767"/>
            <a:ext cx="5739756" cy="924729"/>
          </a:xfrm>
        </p:spPr>
        <p:txBody>
          <a:bodyPr lIns="91440" tIns="45720" rIns="91440" bIns="45720" anchor="t"/>
          <a:lstStyle/>
          <a:p>
            <a:pPr>
              <a:lnSpc>
                <a:spcPts val="4700"/>
              </a:lnSpc>
            </a:pPr>
            <a:r>
              <a:rPr lang="en-US" sz="4800">
                <a:latin typeface="Calibri"/>
                <a:cs typeface="Calibri"/>
              </a:rPr>
              <a:t>Financing Plan (cont.)</a:t>
            </a:r>
            <a:endParaRPr lang="en-US" sz="480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C8E99BB-B980-4338-B84F-A8B7B7DC0680}"/>
              </a:ext>
            </a:extLst>
          </p:cNvPr>
          <p:cNvSpPr txBox="1"/>
          <p:nvPr/>
        </p:nvSpPr>
        <p:spPr>
          <a:xfrm>
            <a:off x="630936" y="1964358"/>
            <a:ext cx="5251704" cy="3287054"/>
          </a:xfrm>
          <a:prstGeom prst="rect">
            <a:avLst/>
          </a:prstGeom>
          <a:noFill/>
        </p:spPr>
        <p:txBody>
          <a:bodyPr wrap="square" lIns="0" tIns="0" rIns="0" bIns="0" rtlCol="0">
            <a:spAutoFit/>
          </a:bodyPr>
          <a:lstStyle/>
          <a:p>
            <a:pPr marL="571500" indent="-228600">
              <a:lnSpc>
                <a:spcPct val="90000"/>
              </a:lnSpc>
              <a:spcAft>
                <a:spcPts val="600"/>
              </a:spcAft>
              <a:buFont typeface="Arial" panose="020B0604020202020204" pitchFamily="34" charset="0"/>
              <a:buChar char="•"/>
            </a:pPr>
            <a:r>
              <a:rPr lang="en-US" sz="2200" b="0"/>
              <a:t>Capital is financed through a mix of available revenues and debt </a:t>
            </a:r>
          </a:p>
          <a:p>
            <a:pPr marL="571500" indent="-228600">
              <a:lnSpc>
                <a:spcPct val="90000"/>
              </a:lnSpc>
              <a:spcAft>
                <a:spcPts val="600"/>
              </a:spcAft>
              <a:buFont typeface="Arial" panose="020B0604020202020204" pitchFamily="34" charset="0"/>
              <a:buChar char="•"/>
            </a:pPr>
            <a:r>
              <a:rPr lang="en-US" sz="2200" b="0">
                <a:highlight>
                  <a:srgbClr val="FFFFFF"/>
                </a:highlight>
              </a:rPr>
              <a:t> Five-year capital plan:</a:t>
            </a:r>
          </a:p>
          <a:p>
            <a:pPr marL="1485900" lvl="2" indent="-228600">
              <a:lnSpc>
                <a:spcPct val="90000"/>
              </a:lnSpc>
              <a:spcAft>
                <a:spcPts val="600"/>
              </a:spcAft>
              <a:buFont typeface="Arial" panose="020B0604020202020204" pitchFamily="34" charset="0"/>
              <a:buChar char="•"/>
            </a:pPr>
            <a:r>
              <a:rPr lang="en-US" sz="2200">
                <a:highlight>
                  <a:srgbClr val="FFFFFF"/>
                </a:highlight>
              </a:rPr>
              <a:t>PRP = $</a:t>
            </a:r>
            <a:r>
              <a:rPr lang="en-US" sz="2200" dirty="0">
                <a:highlight>
                  <a:srgbClr val="FFFFFF"/>
                </a:highlight>
              </a:rPr>
              <a:t>294 </a:t>
            </a:r>
            <a:r>
              <a:rPr lang="en-US" sz="2200">
                <a:highlight>
                  <a:srgbClr val="FFFFFF"/>
                </a:highlight>
              </a:rPr>
              <a:t>million</a:t>
            </a:r>
          </a:p>
          <a:p>
            <a:pPr marL="1485900" lvl="2" indent="-228600">
              <a:lnSpc>
                <a:spcPct val="90000"/>
              </a:lnSpc>
              <a:spcAft>
                <a:spcPts val="600"/>
              </a:spcAft>
              <a:buFont typeface="Arial" panose="020B0604020202020204" pitchFamily="34" charset="0"/>
              <a:buChar char="•"/>
            </a:pPr>
            <a:r>
              <a:rPr lang="en-US" sz="2200">
                <a:highlight>
                  <a:srgbClr val="FFFFFF"/>
                </a:highlight>
              </a:rPr>
              <a:t>Electric = $</a:t>
            </a:r>
            <a:r>
              <a:rPr lang="en-US" sz="2200" dirty="0">
                <a:highlight>
                  <a:srgbClr val="FFFFFF"/>
                </a:highlight>
              </a:rPr>
              <a:t>448</a:t>
            </a:r>
            <a:r>
              <a:rPr lang="en-US" sz="2200">
                <a:highlight>
                  <a:srgbClr val="FFFFFF"/>
                </a:highlight>
              </a:rPr>
              <a:t> million</a:t>
            </a:r>
          </a:p>
          <a:p>
            <a:pPr marL="571500" indent="-228600">
              <a:lnSpc>
                <a:spcPct val="90000"/>
              </a:lnSpc>
              <a:spcAft>
                <a:spcPts val="600"/>
              </a:spcAft>
              <a:buFont typeface="Arial" panose="020B0604020202020204" pitchFamily="34" charset="0"/>
              <a:buChar char="•"/>
            </a:pPr>
            <a:r>
              <a:rPr lang="en-US" sz="2200" b="0"/>
              <a:t>Estimated </a:t>
            </a:r>
            <a:r>
              <a:rPr lang="en-US" sz="2200"/>
              <a:t>30</a:t>
            </a:r>
            <a:r>
              <a:rPr lang="en-US" sz="2200" b="0"/>
              <a:t>% of five-year plan to be funded with debt (subject to change)</a:t>
            </a:r>
          </a:p>
          <a:p>
            <a:pPr algn="l"/>
            <a:endParaRPr lang="en-US" sz="1800" b="0" i="0" u="none" strike="noStrike" baseline="0">
              <a:solidFill>
                <a:srgbClr val="777171"/>
              </a:solidFill>
              <a:latin typeface="Calibri" panose="020F0502020204030204" pitchFamily="34" charset="0"/>
            </a:endParaRPr>
          </a:p>
          <a:p>
            <a:endParaRPr lang="en-US">
              <a:solidFill>
                <a:srgbClr val="777171"/>
              </a:solidFill>
              <a:latin typeface="Calibri" panose="020F0502020204030204" pitchFamily="34" charset="0"/>
            </a:endParaRPr>
          </a:p>
          <a:p>
            <a:pPr algn="l"/>
            <a:endParaRPr lang="en-US" sz="1400"/>
          </a:p>
        </p:txBody>
      </p:sp>
      <p:graphicFrame>
        <p:nvGraphicFramePr>
          <p:cNvPr id="6" name="Chart 5">
            <a:extLst>
              <a:ext uri="{FF2B5EF4-FFF2-40B4-BE49-F238E27FC236}">
                <a16:creationId xmlns:a16="http://schemas.microsoft.com/office/drawing/2014/main" id="{4999151E-8E2F-4CD4-8A2B-827103D71780}"/>
              </a:ext>
            </a:extLst>
          </p:cNvPr>
          <p:cNvGraphicFramePr/>
          <p:nvPr>
            <p:extLst>
              <p:ext uri="{D42A27DB-BD31-4B8C-83A1-F6EECF244321}">
                <p14:modId xmlns:p14="http://schemas.microsoft.com/office/powerpoint/2010/main" val="4008709131"/>
              </p:ext>
            </p:extLst>
          </p:nvPr>
        </p:nvGraphicFramePr>
        <p:xfrm>
          <a:off x="6102096" y="1006996"/>
          <a:ext cx="5458968" cy="52017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0919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a:spLocks noGrp="1"/>
          </p:cNvSpPr>
          <p:nvPr>
            <p:ph type="title"/>
          </p:nvPr>
        </p:nvSpPr>
        <p:spPr>
          <a:xfrm>
            <a:off x="418186" y="3913"/>
            <a:ext cx="5739756" cy="924729"/>
          </a:xfrm>
        </p:spPr>
        <p:txBody>
          <a:bodyPr lIns="91440" tIns="45720" rIns="91440" bIns="45720" anchor="t"/>
          <a:lstStyle/>
          <a:p>
            <a:pPr>
              <a:lnSpc>
                <a:spcPts val="4700"/>
              </a:lnSpc>
            </a:pPr>
            <a:r>
              <a:rPr lang="en-US" sz="3500">
                <a:latin typeface="Calibri"/>
                <a:cs typeface="Calibri"/>
              </a:rPr>
              <a:t>Financing -Existing Debt</a:t>
            </a:r>
            <a:endParaRPr lang="en-US" sz="350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63FE93E-D281-4A01-9AC8-9CE968C03910}"/>
              </a:ext>
            </a:extLst>
          </p:cNvPr>
          <p:cNvPicPr>
            <a:picLocks noChangeAspect="1"/>
          </p:cNvPicPr>
          <p:nvPr/>
        </p:nvPicPr>
        <p:blipFill rotWithShape="1">
          <a:blip r:embed="rId3"/>
          <a:srcRect l="60098" r="-122" b="2988"/>
          <a:stretch/>
        </p:blipFill>
        <p:spPr>
          <a:xfrm>
            <a:off x="790325" y="3989249"/>
            <a:ext cx="2900052" cy="2668102"/>
          </a:xfrm>
          <a:prstGeom prst="rect">
            <a:avLst/>
          </a:prstGeom>
        </p:spPr>
      </p:pic>
      <p:grpSp>
        <p:nvGrpSpPr>
          <p:cNvPr id="29" name="Group 28">
            <a:extLst>
              <a:ext uri="{FF2B5EF4-FFF2-40B4-BE49-F238E27FC236}">
                <a16:creationId xmlns:a16="http://schemas.microsoft.com/office/drawing/2014/main" id="{015549FC-380D-40E7-975A-8D0975392C33}"/>
              </a:ext>
            </a:extLst>
          </p:cNvPr>
          <p:cNvGrpSpPr/>
          <p:nvPr/>
        </p:nvGrpSpPr>
        <p:grpSpPr>
          <a:xfrm>
            <a:off x="4539752" y="1095207"/>
            <a:ext cx="7451140" cy="6722509"/>
            <a:chOff x="-1706912" y="1727444"/>
            <a:chExt cx="4399513" cy="3419225"/>
          </a:xfrm>
        </p:grpSpPr>
        <p:sp>
          <p:nvSpPr>
            <p:cNvPr id="34" name="Rectangle 33">
              <a:extLst>
                <a:ext uri="{FF2B5EF4-FFF2-40B4-BE49-F238E27FC236}">
                  <a16:creationId xmlns:a16="http://schemas.microsoft.com/office/drawing/2014/main" id="{0E579025-79D2-4EC7-8DCE-5F20FC5DC49C}"/>
                </a:ext>
              </a:extLst>
            </p:cNvPr>
            <p:cNvSpPr/>
            <p:nvPr/>
          </p:nvSpPr>
          <p:spPr>
            <a:xfrm>
              <a:off x="85266" y="1727444"/>
              <a:ext cx="2430000" cy="1192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5" name="TextBox 34">
              <a:extLst>
                <a:ext uri="{FF2B5EF4-FFF2-40B4-BE49-F238E27FC236}">
                  <a16:creationId xmlns:a16="http://schemas.microsoft.com/office/drawing/2014/main" id="{CB452902-3576-4887-A8B8-00382BB55863}"/>
                </a:ext>
              </a:extLst>
            </p:cNvPr>
            <p:cNvSpPr txBox="1"/>
            <p:nvPr/>
          </p:nvSpPr>
          <p:spPr>
            <a:xfrm>
              <a:off x="-1706912" y="4170401"/>
              <a:ext cx="4399513" cy="9762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171450" lvl="0" indent="-171450" defTabSz="488950">
                <a:lnSpc>
                  <a:spcPct val="100000"/>
                </a:lnSpc>
                <a:spcBef>
                  <a:spcPct val="0"/>
                </a:spcBef>
                <a:spcAft>
                  <a:spcPct val="35000"/>
                </a:spcAft>
                <a:buFont typeface="Arial" panose="020B0604020202020204" pitchFamily="34" charset="0"/>
                <a:buChar char="•"/>
              </a:pPr>
              <a:r>
                <a:rPr lang="en-US" sz="1600" b="0" kern="1200"/>
                <a:t>The District issues taxable and tax-exempt debt and utilizes both fixed-rate debt and variable rate instruments</a:t>
              </a:r>
              <a:endParaRPr lang="en-US" sz="1600" kern="1200"/>
            </a:p>
          </p:txBody>
        </p:sp>
      </p:grpSp>
      <p:pic>
        <p:nvPicPr>
          <p:cNvPr id="10" name="Picture 9" descr="Chart, pie chart&#10;&#10;Description automatically generated">
            <a:extLst>
              <a:ext uri="{FF2B5EF4-FFF2-40B4-BE49-F238E27FC236}">
                <a16:creationId xmlns:a16="http://schemas.microsoft.com/office/drawing/2014/main" id="{7190029D-86F6-67A7-E077-FEA6FDB8DA48}"/>
              </a:ext>
            </a:extLst>
          </p:cNvPr>
          <p:cNvPicPr>
            <a:picLocks noChangeAspect="1"/>
          </p:cNvPicPr>
          <p:nvPr/>
        </p:nvPicPr>
        <p:blipFill rotWithShape="1">
          <a:blip r:embed="rId3"/>
          <a:srcRect r="40514" b="-323"/>
          <a:stretch/>
        </p:blipFill>
        <p:spPr>
          <a:xfrm>
            <a:off x="356162" y="826062"/>
            <a:ext cx="3964616" cy="2537641"/>
          </a:xfrm>
          <a:prstGeom prst="rect">
            <a:avLst/>
          </a:prstGeom>
        </p:spPr>
      </p:pic>
      <p:pic>
        <p:nvPicPr>
          <p:cNvPr id="5" name="Picture 4">
            <a:extLst>
              <a:ext uri="{FF2B5EF4-FFF2-40B4-BE49-F238E27FC236}">
                <a16:creationId xmlns:a16="http://schemas.microsoft.com/office/drawing/2014/main" id="{9638A617-A258-432C-844D-11904BF13B17}"/>
              </a:ext>
            </a:extLst>
          </p:cNvPr>
          <p:cNvPicPr>
            <a:picLocks noChangeAspect="1"/>
          </p:cNvPicPr>
          <p:nvPr/>
        </p:nvPicPr>
        <p:blipFill>
          <a:blip r:embed="rId4"/>
          <a:stretch>
            <a:fillRect/>
          </a:stretch>
        </p:blipFill>
        <p:spPr>
          <a:xfrm>
            <a:off x="4539752" y="826062"/>
            <a:ext cx="7234062" cy="4679110"/>
          </a:xfrm>
          <a:prstGeom prst="rect">
            <a:avLst/>
          </a:prstGeom>
        </p:spPr>
      </p:pic>
    </p:spTree>
    <p:extLst>
      <p:ext uri="{BB962C8B-B14F-4D97-AF65-F5344CB8AC3E}">
        <p14:creationId xmlns:p14="http://schemas.microsoft.com/office/powerpoint/2010/main" val="4130968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a:spLocks noGrp="1"/>
          </p:cNvSpPr>
          <p:nvPr>
            <p:ph type="title"/>
          </p:nvPr>
        </p:nvSpPr>
        <p:spPr>
          <a:xfrm>
            <a:off x="838200" y="743565"/>
            <a:ext cx="6979507" cy="924729"/>
          </a:xfrm>
        </p:spPr>
        <p:txBody>
          <a:bodyPr lIns="91440" tIns="45720" rIns="91440" bIns="45720" anchor="t"/>
          <a:lstStyle/>
          <a:p>
            <a:pPr>
              <a:lnSpc>
                <a:spcPts val="4700"/>
              </a:lnSpc>
            </a:pPr>
            <a:r>
              <a:rPr lang="en-US" sz="6600">
                <a:latin typeface="Calibri"/>
                <a:cs typeface="Calibri"/>
              </a:rPr>
              <a:t>COVID-19 Impacts</a:t>
            </a:r>
            <a:endParaRPr lang="en-US" sz="660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C8E99BB-B980-4338-B84F-A8B7B7DC0680}"/>
              </a:ext>
            </a:extLst>
          </p:cNvPr>
          <p:cNvSpPr txBox="1"/>
          <p:nvPr/>
        </p:nvSpPr>
        <p:spPr>
          <a:xfrm>
            <a:off x="838201" y="1975946"/>
            <a:ext cx="10989364" cy="4647426"/>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a:latin typeface="Calibri" panose="020F0502020204030204" pitchFamily="34" charset="0"/>
              </a:rPr>
              <a:t>March, 2020 - Closed public facilities to prevent the spread of COVID-19 as a pandemic was declared by health officials.</a:t>
            </a:r>
          </a:p>
          <a:p>
            <a:pPr marL="285750" indent="-285750" algn="l">
              <a:buFont typeface="Arial" panose="020B0604020202020204" pitchFamily="34" charset="0"/>
              <a:buChar char="•"/>
            </a:pPr>
            <a:r>
              <a:rPr lang="en-US">
                <a:latin typeface="Calibri" panose="020F0502020204030204" pitchFamily="34" charset="0"/>
              </a:rPr>
              <a:t>E</a:t>
            </a:r>
            <a:r>
              <a:rPr lang="en-US" sz="1800" b="0" i="0" u="none" strike="noStrike" baseline="0">
                <a:latin typeface="Calibri" panose="020F0502020204030204" pitchFamily="34" charset="0"/>
              </a:rPr>
              <a:t>stablished an Incident Management Team, p</a:t>
            </a:r>
            <a:r>
              <a:rPr lang="en-US" b="0" i="0" u="none" strike="noStrike" baseline="0">
                <a:latin typeface="Calibri" panose="020F0502020204030204" pitchFamily="34" charset="0"/>
              </a:rPr>
              <a:t>riorities included</a:t>
            </a:r>
          </a:p>
          <a:p>
            <a:pPr marL="742950" lvl="1" indent="-285750">
              <a:buFont typeface="Arial" panose="020B0604020202020204" pitchFamily="34" charset="0"/>
              <a:buChar char="•"/>
            </a:pPr>
            <a:r>
              <a:rPr lang="en-US" b="0" i="0" u="none" strike="noStrike" baseline="0">
                <a:latin typeface="Calibri" panose="020F0502020204030204" pitchFamily="34" charset="0"/>
              </a:rPr>
              <a:t>Protecting employee health</a:t>
            </a:r>
          </a:p>
          <a:p>
            <a:pPr marL="742950" lvl="1" indent="-285750">
              <a:buFont typeface="Arial" panose="020B0604020202020204" pitchFamily="34" charset="0"/>
              <a:buChar char="•"/>
            </a:pPr>
            <a:r>
              <a:rPr lang="en-US">
                <a:latin typeface="Calibri" panose="020F0502020204030204" pitchFamily="34" charset="0"/>
              </a:rPr>
              <a:t>P</a:t>
            </a:r>
            <a:r>
              <a:rPr lang="en-US" b="0" i="0" u="none" strike="noStrike" baseline="0">
                <a:latin typeface="Calibri" panose="020F0502020204030204" pitchFamily="34" charset="0"/>
              </a:rPr>
              <a:t>lan operations at varying Incident Criticality Levels (ICLs) </a:t>
            </a:r>
          </a:p>
          <a:p>
            <a:pPr marL="742950" lvl="1" indent="-285750">
              <a:buFont typeface="Arial" panose="020B0604020202020204" pitchFamily="34" charset="0"/>
              <a:buChar char="•"/>
            </a:pPr>
            <a:r>
              <a:rPr lang="en-US" b="0" i="0" u="none" strike="noStrike" baseline="0">
                <a:latin typeface="Calibri" panose="020F0502020204030204" pitchFamily="34" charset="0"/>
              </a:rPr>
              <a:t>Safely and reliably deliver essential services without interruption</a:t>
            </a:r>
          </a:p>
          <a:p>
            <a:pPr marL="285750" indent="-285750">
              <a:buFont typeface="Arial" panose="020B0604020202020204" pitchFamily="34" charset="0"/>
              <a:buChar char="•"/>
            </a:pPr>
            <a:r>
              <a:rPr lang="en-US" b="0" i="0" u="none" strike="noStrike" baseline="0">
                <a:latin typeface="Calibri" panose="020F0502020204030204" pitchFamily="34" charset="0"/>
              </a:rPr>
              <a:t>Proactive mitigation efforts for operational and financial impacts:</a:t>
            </a:r>
          </a:p>
          <a:p>
            <a:pPr marL="742950" lvl="1" indent="-285750">
              <a:buFont typeface="Arial" panose="020B0604020202020204" pitchFamily="34" charset="0"/>
              <a:buChar char="•"/>
            </a:pPr>
            <a:r>
              <a:rPr lang="en-US" b="0" i="0" u="none" strike="noStrike" baseline="0">
                <a:latin typeface="Calibri" panose="020F0502020204030204" pitchFamily="34" charset="0"/>
              </a:rPr>
              <a:t>Closing lobbies and recreation sites</a:t>
            </a:r>
          </a:p>
          <a:p>
            <a:pPr marL="742950" lvl="1" indent="-285750">
              <a:buFont typeface="Arial" panose="020B0604020202020204" pitchFamily="34" charset="0"/>
              <a:buChar char="•"/>
            </a:pPr>
            <a:r>
              <a:rPr lang="en-US" b="0" i="0" u="none" strike="noStrike" baseline="0">
                <a:latin typeface="Calibri" panose="020F0502020204030204" pitchFamily="34" charset="0"/>
              </a:rPr>
              <a:t>Requiring employees not required to be on-site for essential services to work from home</a:t>
            </a:r>
          </a:p>
          <a:p>
            <a:pPr marL="742950" lvl="1" indent="-285750">
              <a:buFont typeface="Arial" panose="020B0604020202020204" pitchFamily="34" charset="0"/>
              <a:buChar char="•"/>
            </a:pPr>
            <a:r>
              <a:rPr lang="en-US" b="0" i="0" u="none" strike="noStrike" baseline="0">
                <a:latin typeface="Calibri" panose="020F0502020204030204" pitchFamily="34" charset="0"/>
              </a:rPr>
              <a:t>“Social distancing” and personal protective equipment measures for on-site staff</a:t>
            </a:r>
          </a:p>
          <a:p>
            <a:pPr marL="742950" lvl="1" indent="-285750">
              <a:buFont typeface="Arial" panose="020B0604020202020204" pitchFamily="34" charset="0"/>
              <a:buChar char="•"/>
            </a:pPr>
            <a:r>
              <a:rPr lang="en-US" b="0" i="0" u="none" strike="noStrike" baseline="0">
                <a:latin typeface="Calibri" panose="020F0502020204030204" pitchFamily="34" charset="0"/>
              </a:rPr>
              <a:t>Contact tracing</a:t>
            </a:r>
          </a:p>
          <a:p>
            <a:pPr marL="742950" lvl="1" indent="-285750">
              <a:buFont typeface="Arial" panose="020B0604020202020204" pitchFamily="34" charset="0"/>
              <a:buChar char="•"/>
            </a:pPr>
            <a:r>
              <a:rPr lang="en-US" b="0" i="0" u="none" strike="noStrike" baseline="0">
                <a:latin typeface="Calibri" panose="020F0502020204030204" pitchFamily="34" charset="0"/>
              </a:rPr>
              <a:t>COVID-19 preventative testing and a vaccine planning committee established</a:t>
            </a:r>
            <a:endParaRPr lang="en-US">
              <a:latin typeface="Calibri" panose="020F0502020204030204" pitchFamily="34" charset="0"/>
            </a:endParaRPr>
          </a:p>
          <a:p>
            <a:pPr marL="285750" indent="-285750">
              <a:buFont typeface="Arial" panose="020B0604020202020204" pitchFamily="34" charset="0"/>
              <a:buChar char="•"/>
            </a:pPr>
            <a:r>
              <a:rPr lang="en-US">
                <a:latin typeface="Calibri" panose="020F0502020204030204" pitchFamily="34" charset="0"/>
              </a:rPr>
              <a:t>June, 2020 – Recreation sites re-opened</a:t>
            </a:r>
          </a:p>
          <a:p>
            <a:pPr marL="285750" indent="-285750">
              <a:buFont typeface="Arial" panose="020B0604020202020204" pitchFamily="34" charset="0"/>
              <a:buChar char="•"/>
            </a:pPr>
            <a:r>
              <a:rPr lang="en-US">
                <a:latin typeface="Calibri" panose="020F0502020204030204" pitchFamily="34" charset="0"/>
              </a:rPr>
              <a:t>February, 2022 – Customer Service offices re-opened</a:t>
            </a:r>
            <a:endParaRPr lang="en-US" b="0" i="0" u="none" strike="noStrike" baseline="0">
              <a:latin typeface="Calibri" panose="020F0502020204030204" pitchFamily="34" charset="0"/>
            </a:endParaRPr>
          </a:p>
          <a:p>
            <a:pPr algn="l"/>
            <a:endParaRPr lang="en-US" sz="1800" b="0" i="0" u="none" strike="noStrike" baseline="0">
              <a:solidFill>
                <a:srgbClr val="777171"/>
              </a:solidFill>
              <a:latin typeface="Calibri" panose="020F0502020204030204" pitchFamily="34" charset="0"/>
            </a:endParaRPr>
          </a:p>
          <a:p>
            <a:endParaRPr lang="en-US">
              <a:solidFill>
                <a:srgbClr val="777171"/>
              </a:solidFill>
              <a:latin typeface="Calibri" panose="020F0502020204030204" pitchFamily="34" charset="0"/>
            </a:endParaRPr>
          </a:p>
          <a:p>
            <a:pPr algn="l"/>
            <a:endParaRPr lang="en-US" sz="1400"/>
          </a:p>
        </p:txBody>
      </p:sp>
      <p:sp>
        <p:nvSpPr>
          <p:cNvPr id="12" name="TextBox 11">
            <a:extLst>
              <a:ext uri="{FF2B5EF4-FFF2-40B4-BE49-F238E27FC236}">
                <a16:creationId xmlns:a16="http://schemas.microsoft.com/office/drawing/2014/main" id="{2CCEE82D-B69E-48EE-A8D5-8DC6BC859AD7}"/>
              </a:ext>
            </a:extLst>
          </p:cNvPr>
          <p:cNvSpPr txBox="1"/>
          <p:nvPr/>
        </p:nvSpPr>
        <p:spPr>
          <a:xfrm>
            <a:off x="133188" y="6322705"/>
            <a:ext cx="12192000" cy="764889"/>
          </a:xfrm>
          <a:prstGeom prst="rect">
            <a:avLst/>
          </a:prstGeom>
          <a:noFill/>
        </p:spPr>
        <p:txBody>
          <a:bodyPr wrap="square" lIns="0" tIns="0" rIns="0" bIns="0" rtlCol="0">
            <a:spAutoFit/>
          </a:bodyPr>
          <a:lstStyle/>
          <a:p>
            <a:pPr algn="ctr">
              <a:lnSpc>
                <a:spcPct val="130000"/>
              </a:lnSpc>
              <a:spcAft>
                <a:spcPts val="1200"/>
              </a:spcAft>
            </a:pPr>
            <a:r>
              <a:rPr lang="en-US" b="1" i="1" u="none" strike="noStrike" baseline="0">
                <a:solidFill>
                  <a:schemeClr val="accent2"/>
                </a:solidFill>
                <a:latin typeface="Calibri" panose="020F0502020204030204" pitchFamily="34" charset="0"/>
              </a:rPr>
              <a:t>The effects of the pandemic did not result in any interruptions to service for customers or material adverse financial impacts.</a:t>
            </a:r>
          </a:p>
          <a:p>
            <a:pPr>
              <a:lnSpc>
                <a:spcPct val="130000"/>
              </a:lnSpc>
              <a:spcAft>
                <a:spcPts val="1200"/>
              </a:spcAft>
            </a:pPr>
            <a:endParaRPr lang="en-US" sz="1400"/>
          </a:p>
        </p:txBody>
      </p:sp>
      <p:pic>
        <p:nvPicPr>
          <p:cNvPr id="14" name="Picture 13" descr="A bunch of red flowers&#10;&#10;Description automatically generated with medium confidence">
            <a:extLst>
              <a:ext uri="{FF2B5EF4-FFF2-40B4-BE49-F238E27FC236}">
                <a16:creationId xmlns:a16="http://schemas.microsoft.com/office/drawing/2014/main" id="{FD644149-F728-4D46-9750-E4A3420DECE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541565" y="365125"/>
            <a:ext cx="2316746" cy="1303169"/>
          </a:xfrm>
          <a:prstGeom prst="flowChartConnector">
            <a:avLst/>
          </a:prstGeom>
        </p:spPr>
      </p:pic>
    </p:spTree>
    <p:extLst>
      <p:ext uri="{BB962C8B-B14F-4D97-AF65-F5344CB8AC3E}">
        <p14:creationId xmlns:p14="http://schemas.microsoft.com/office/powerpoint/2010/main" val="2739832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21 Together _ Grant County PUD_OriginalLargeSize">
            <a:hlinkClick r:id="" action="ppaction://media"/>
            <a:extLst>
              <a:ext uri="{FF2B5EF4-FFF2-40B4-BE49-F238E27FC236}">
                <a16:creationId xmlns:a16="http://schemas.microsoft.com/office/drawing/2014/main" id="{9A9EA7BB-20AE-4683-BD56-3375EDABB4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1296" y="150019"/>
            <a:ext cx="10927304" cy="6146609"/>
          </a:xfrm>
          <a:prstGeom prst="rect">
            <a:avLst/>
          </a:prstGeom>
          <a:ln>
            <a:solidFill>
              <a:schemeClr val="tx1"/>
            </a:solidFill>
          </a:ln>
        </p:spPr>
      </p:pic>
    </p:spTree>
    <p:extLst>
      <p:ext uri="{BB962C8B-B14F-4D97-AF65-F5344CB8AC3E}">
        <p14:creationId xmlns:p14="http://schemas.microsoft.com/office/powerpoint/2010/main" val="313737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p:nvSpPr>
        <p:spPr>
          <a:xfrm>
            <a:off x="841248" y="548640"/>
            <a:ext cx="3600860"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spcAft>
                <a:spcPts val="600"/>
              </a:spcAft>
            </a:pPr>
            <a:r>
              <a:rPr lang="en-US" sz="5400" kern="1200">
                <a:solidFill>
                  <a:schemeClr val="tx1"/>
                </a:solidFill>
                <a:latin typeface="+mj-lt"/>
                <a:ea typeface="+mj-ea"/>
                <a:cs typeface="+mj-cs"/>
              </a:rPr>
              <a:t>Thank You!</a:t>
            </a:r>
          </a:p>
        </p:txBody>
      </p:sp>
      <p:sp>
        <p:nvSpPr>
          <p:cNvPr id="6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203362" y="853749"/>
            <a:ext cx="6224335" cy="5431536"/>
          </a:xfrm>
          <a:prstGeom prst="rect">
            <a:avLst/>
          </a:prstGeom>
        </p:spPr>
        <p:txBody>
          <a:bodyPr vert="horz" lIns="91440" tIns="45720" rIns="91440" bIns="45720" rtlCol="0" anchor="ctr">
            <a:normAutofit/>
          </a:bodyPr>
          <a:lstStyle/>
          <a:p>
            <a:pPr marL="457200" indent="-228600">
              <a:lnSpc>
                <a:spcPct val="90000"/>
              </a:lnSpc>
              <a:spcAft>
                <a:spcPts val="600"/>
              </a:spcAft>
              <a:buFont typeface="Arial" panose="020B0604020202020204" pitchFamily="34" charset="0"/>
              <a:buChar char="•"/>
              <a:defRPr/>
            </a:pPr>
            <a:r>
              <a:rPr lang="en-US" sz="1500"/>
              <a:t>Additional investor information available on District “Bond Holders and Potential Investors” page:</a:t>
            </a:r>
          </a:p>
          <a:p>
            <a:pPr marL="690245" indent="-228600">
              <a:lnSpc>
                <a:spcPct val="90000"/>
              </a:lnSpc>
              <a:spcAft>
                <a:spcPts val="600"/>
              </a:spcAft>
              <a:buFont typeface="Arial" panose="020B0604020202020204" pitchFamily="34" charset="0"/>
              <a:buChar char="•"/>
              <a:defRPr/>
            </a:pPr>
            <a:r>
              <a:rPr lang="en-US" sz="1500">
                <a:hlinkClick r:id="rId2"/>
              </a:rPr>
              <a:t>http://www.grantpud.org/your-pud/who-we-are/bond-holders-and-potential-investors-page</a:t>
            </a:r>
            <a:endParaRPr lang="en-US" sz="1500"/>
          </a:p>
          <a:p>
            <a:pPr marL="690245" indent="-228600">
              <a:lnSpc>
                <a:spcPct val="90000"/>
              </a:lnSpc>
              <a:spcAft>
                <a:spcPts val="600"/>
              </a:spcAft>
              <a:buFont typeface="Arial" panose="020B0604020202020204" pitchFamily="34" charset="0"/>
              <a:buChar char="•"/>
              <a:defRPr/>
            </a:pPr>
            <a:r>
              <a:rPr lang="en-US" sz="1500"/>
              <a:t>Provides easy access to Official Statements for all outstanding bonds</a:t>
            </a:r>
          </a:p>
          <a:p>
            <a:pPr marL="690245" indent="-228600">
              <a:lnSpc>
                <a:spcPct val="90000"/>
              </a:lnSpc>
              <a:spcAft>
                <a:spcPts val="600"/>
              </a:spcAft>
              <a:buFont typeface="Arial" panose="020B0604020202020204" pitchFamily="34" charset="0"/>
              <a:buChar char="•"/>
              <a:defRPr/>
            </a:pPr>
            <a:r>
              <a:rPr lang="en-US" sz="1500"/>
              <a:t>Annual reports</a:t>
            </a:r>
          </a:p>
          <a:p>
            <a:pPr marL="690245" indent="-228600">
              <a:lnSpc>
                <a:spcPct val="90000"/>
              </a:lnSpc>
              <a:spcAft>
                <a:spcPts val="600"/>
              </a:spcAft>
              <a:buFont typeface="Arial" panose="020B0604020202020204" pitchFamily="34" charset="0"/>
              <a:buChar char="•"/>
              <a:defRPr/>
            </a:pPr>
            <a:r>
              <a:rPr lang="en-US" sz="1500"/>
              <a:t>Rating agency reports</a:t>
            </a:r>
          </a:p>
          <a:p>
            <a:pPr marL="690245" indent="-228600">
              <a:lnSpc>
                <a:spcPct val="90000"/>
              </a:lnSpc>
              <a:spcAft>
                <a:spcPts val="600"/>
              </a:spcAft>
              <a:buFont typeface="Arial" panose="020B0604020202020204" pitchFamily="34" charset="0"/>
              <a:buChar char="•"/>
              <a:defRPr/>
            </a:pPr>
            <a:r>
              <a:rPr lang="en-US" sz="1500"/>
              <a:t>Notice of Sale Documents (when applicable)</a:t>
            </a:r>
          </a:p>
          <a:p>
            <a:pPr marL="690245" indent="-228600">
              <a:lnSpc>
                <a:spcPct val="90000"/>
              </a:lnSpc>
              <a:spcAft>
                <a:spcPts val="600"/>
              </a:spcAft>
              <a:buFont typeface="Arial" panose="020B0604020202020204" pitchFamily="34" charset="0"/>
              <a:buChar char="•"/>
              <a:defRPr/>
            </a:pPr>
            <a:r>
              <a:rPr lang="en-US" sz="1500"/>
              <a:t>Investor presentations (when applicable)</a:t>
            </a:r>
          </a:p>
          <a:p>
            <a:pPr marL="457200" indent="-228600">
              <a:lnSpc>
                <a:spcPct val="90000"/>
              </a:lnSpc>
              <a:spcAft>
                <a:spcPts val="600"/>
              </a:spcAft>
              <a:buFont typeface="Arial" panose="020B0604020202020204" pitchFamily="34" charset="0"/>
              <a:buChar char="•"/>
              <a:defRPr/>
            </a:pPr>
            <a:endParaRPr lang="en-US" sz="1500"/>
          </a:p>
          <a:p>
            <a:pPr marL="457200" indent="-228600">
              <a:lnSpc>
                <a:spcPct val="90000"/>
              </a:lnSpc>
              <a:spcAft>
                <a:spcPts val="600"/>
              </a:spcAft>
              <a:buFont typeface="Arial" panose="020B0604020202020204" pitchFamily="34" charset="0"/>
              <a:buChar char="•"/>
              <a:defRPr/>
            </a:pPr>
            <a:r>
              <a:rPr lang="en-US" sz="1500"/>
              <a:t>This presentation can be accessed at the above website </a:t>
            </a:r>
          </a:p>
          <a:p>
            <a:pPr marL="57150" indent="-228600">
              <a:lnSpc>
                <a:spcPct val="90000"/>
              </a:lnSpc>
              <a:spcAft>
                <a:spcPts val="600"/>
              </a:spcAft>
              <a:buFont typeface="Arial" panose="020B0604020202020204" pitchFamily="34" charset="0"/>
              <a:buChar char="•"/>
              <a:defRPr/>
            </a:pPr>
            <a:endParaRPr lang="en-US" sz="1500"/>
          </a:p>
          <a:p>
            <a:pPr marL="457200" indent="-228600">
              <a:lnSpc>
                <a:spcPct val="90000"/>
              </a:lnSpc>
              <a:spcAft>
                <a:spcPts val="600"/>
              </a:spcAft>
              <a:buFont typeface="Arial" panose="020B0604020202020204" pitchFamily="34" charset="0"/>
              <a:buChar char="•"/>
              <a:defRPr/>
            </a:pPr>
            <a:r>
              <a:rPr lang="en-US" sz="1500" err="1"/>
              <a:t>Munite</a:t>
            </a:r>
            <a:r>
              <a:rPr lang="en-US" sz="1500"/>
              <a:t> Information Hub</a:t>
            </a:r>
          </a:p>
          <a:p>
            <a:pPr marL="461963">
              <a:lnSpc>
                <a:spcPct val="90000"/>
              </a:lnSpc>
              <a:spcAft>
                <a:spcPts val="600"/>
              </a:spcAft>
              <a:defRPr/>
            </a:pPr>
            <a:r>
              <a:rPr lang="en-US" sz="1600">
                <a:hlinkClick r:id="rId3"/>
              </a:rPr>
              <a:t>https://go.munite.com/#/retail/gcpud/obligor/26059/0</a:t>
            </a:r>
            <a:endParaRPr lang="en-US" sz="1500"/>
          </a:p>
          <a:p>
            <a:pPr marL="461963" indent="-228600">
              <a:lnSpc>
                <a:spcPct val="90000"/>
              </a:lnSpc>
              <a:spcAft>
                <a:spcPts val="600"/>
              </a:spcAft>
              <a:buFont typeface="Arial" panose="020B0604020202020204" pitchFamily="34" charset="0"/>
              <a:buChar char="•"/>
              <a:defRPr/>
            </a:pPr>
            <a:r>
              <a:rPr lang="en-US" sz="1500"/>
              <a:t>For future investor relations questions please contact:</a:t>
            </a:r>
          </a:p>
          <a:p>
            <a:pPr marL="690245" lvl="1" indent="-228600">
              <a:lnSpc>
                <a:spcPct val="90000"/>
              </a:lnSpc>
              <a:spcAft>
                <a:spcPts val="600"/>
              </a:spcAft>
              <a:buFont typeface="Arial" panose="020B0604020202020204" pitchFamily="34" charset="0"/>
              <a:buChar char="•"/>
              <a:defRPr/>
            </a:pPr>
            <a:r>
              <a:rPr lang="en-US" sz="1500"/>
              <a:t>Bonnie Overfield, Chief Financial Officer</a:t>
            </a:r>
          </a:p>
          <a:p>
            <a:pPr marL="690245" lvl="1" indent="-228600">
              <a:lnSpc>
                <a:spcPct val="90000"/>
              </a:lnSpc>
              <a:spcAft>
                <a:spcPts val="600"/>
              </a:spcAft>
              <a:buFont typeface="Arial" panose="020B0604020202020204" pitchFamily="34" charset="0"/>
              <a:buChar char="•"/>
              <a:defRPr/>
            </a:pPr>
            <a:r>
              <a:rPr lang="en-US" sz="1500">
                <a:highlight>
                  <a:srgbClr val="FFFFFF"/>
                </a:highlight>
              </a:rPr>
              <a:t>509-754-5088</a:t>
            </a:r>
          </a:p>
          <a:p>
            <a:pPr marL="571500" indent="-228600">
              <a:lnSpc>
                <a:spcPct val="90000"/>
              </a:lnSpc>
              <a:spcAft>
                <a:spcPts val="600"/>
              </a:spcAft>
              <a:buFont typeface="Arial" panose="020B0604020202020204" pitchFamily="34" charset="0"/>
              <a:buChar char="•"/>
            </a:pPr>
            <a:endParaRPr lang="en-US" sz="1500"/>
          </a:p>
          <a:p>
            <a:pPr marL="571500" indent="-228600">
              <a:lnSpc>
                <a:spcPct val="90000"/>
              </a:lnSpc>
              <a:spcAft>
                <a:spcPts val="600"/>
              </a:spcAft>
              <a:buFont typeface="Arial" panose="020B0604020202020204" pitchFamily="34" charset="0"/>
              <a:buChar char="•"/>
            </a:pPr>
            <a:endParaRPr lang="en-US" sz="1500"/>
          </a:p>
        </p:txBody>
      </p:sp>
    </p:spTree>
    <p:extLst>
      <p:ext uri="{BB962C8B-B14F-4D97-AF65-F5344CB8AC3E}">
        <p14:creationId xmlns:p14="http://schemas.microsoft.com/office/powerpoint/2010/main" val="4224862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alibri" panose="020F0502020204030204" pitchFamily="34" charset="0"/>
                <a:cs typeface="Calibri" panose="020F0502020204030204" pitchFamily="34" charset="0"/>
              </a:rPr>
              <a:t>Disclaimer</a:t>
            </a:r>
          </a:p>
        </p:txBody>
      </p:sp>
      <p:sp>
        <p:nvSpPr>
          <p:cNvPr id="3" name="Content Placeholder 2"/>
          <p:cNvSpPr txBox="1">
            <a:spLocks/>
          </p:cNvSpPr>
          <p:nvPr/>
        </p:nvSpPr>
        <p:spPr>
          <a:xfrm>
            <a:off x="666750" y="1402327"/>
            <a:ext cx="10871200" cy="3672739"/>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Wingdings" panose="05000000000000000000" pitchFamily="2" charset="2"/>
              <a:buNone/>
            </a:pPr>
            <a:r>
              <a:rPr lang="en-US" sz="1000">
                <a:latin typeface="Calibri" panose="020F0502020204030204" pitchFamily="34" charset="0"/>
                <a:cs typeface="Calibri" panose="020F0502020204030204" pitchFamily="34" charset="0"/>
              </a:rPr>
              <a:t>This investor presentation is provided as of March 2022 by Public Utility District No. 2 of Grant County, Washington (the “District”). Financial data and other information provided herein are not warranted as to completeness or accuracy and are subject to change without notice. </a:t>
            </a:r>
          </a:p>
          <a:p>
            <a:pPr marL="0" indent="0">
              <a:lnSpc>
                <a:spcPct val="100000"/>
              </a:lnSpc>
              <a:buFont typeface="Wingdings" panose="05000000000000000000" pitchFamily="2" charset="2"/>
              <a:buNone/>
            </a:pPr>
            <a:r>
              <a:rPr lang="en-US" sz="1000">
                <a:latin typeface="Calibri" panose="020F0502020204030204" pitchFamily="34" charset="0"/>
                <a:cs typeface="Calibri" panose="020F0502020204030204" pitchFamily="34" charset="0"/>
              </a:rPr>
              <a:t>This Investor Presentation is provided for your information and convenience only. This Investor Presentation does not constitute an offer to sell or the solicitation of an offer to buy any security or other financial instrument or to adopt any investment strategy. Any offer or solicitation with respect to any outstanding or future issuance of bonds will be made solely by means of a Preliminary Official Statement or Official Statement, which describes the actual terms of such bonds. In no event shall the District be liable for any use by any party of, for any decision made or action taken by any party in reliance upon, or for any inaccuracies or errors in, or omissions from, the information contained herein and such information may not be relied upon by you in evaluating the merits of participating in any transaction mentioned herein. Nothing in these materials constitutes a commitment by the District to enter into any transaction. No assurance can be given that any transaction mentioned herein could in fact be executed. </a:t>
            </a:r>
          </a:p>
          <a:p>
            <a:pPr marL="0" indent="0">
              <a:lnSpc>
                <a:spcPct val="100000"/>
              </a:lnSpc>
              <a:buFont typeface="Wingdings" panose="05000000000000000000" pitchFamily="2" charset="2"/>
              <a:buNone/>
            </a:pPr>
            <a:r>
              <a:rPr lang="en-US" sz="1000">
                <a:latin typeface="Calibri" panose="020F0502020204030204" pitchFamily="34" charset="0"/>
                <a:cs typeface="Calibri" panose="020F0502020204030204" pitchFamily="34" charset="0"/>
              </a:rPr>
              <a:t>Any investment decision regarding any outstanding or future issuance of bonds should only be made after a careful review of the complete Official Statement. You will be responsible for consulting with your own advisors and making your own independent investigation and appraisal of the risks, benefits, appropriateness and suitability of any transactions contemplated by this presentation and neither the District nor any other party is making any recommendation (personal or otherwise) or giving any investment advice and will have no liability with respect thereto. Transactions involving any outstanding or future issuance of bonds may not be suitable for all investors. You should consult with your own advisors as to the suitability of any outstanding or future issuance of bonds for your particular circumstances.</a:t>
            </a:r>
          </a:p>
          <a:p>
            <a:pPr marL="0" indent="0">
              <a:lnSpc>
                <a:spcPct val="100000"/>
              </a:lnSpc>
              <a:buFont typeface="Wingdings" panose="05000000000000000000" pitchFamily="2" charset="2"/>
              <a:buNone/>
            </a:pPr>
            <a:r>
              <a:rPr lang="en-US" sz="1000">
                <a:latin typeface="Calibri" panose="020F0502020204030204" pitchFamily="34" charset="0"/>
                <a:cs typeface="Calibri" panose="020F0502020204030204" pitchFamily="34" charset="0"/>
              </a:rPr>
              <a:t> Past performance is not indicative of future returns, which will vary. This presentation may contain “forward‐looking” statements that involve risks, uncertainties and assumptions. If the risks or uncertainties ever materialize or the assumptions prove incorrect, the results may differ materially from those expressed or implied by such forward‐looking statements. We caution you not to place undue reliance on these statements. All statements other than the statements of historical fact could be deemed forward‐looking. All opinions, estimates, projections, forecasts and valuations are preliminary, indicative and are subject to change without notice.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5493" y="5321925"/>
            <a:ext cx="4715255" cy="1052438"/>
          </a:xfrm>
          <a:prstGeom prst="rect">
            <a:avLst/>
          </a:prstGeom>
        </p:spPr>
      </p:pic>
    </p:spTree>
    <p:extLst>
      <p:ext uri="{BB962C8B-B14F-4D97-AF65-F5344CB8AC3E}">
        <p14:creationId xmlns:p14="http://schemas.microsoft.com/office/powerpoint/2010/main" val="695506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915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6912" y="450851"/>
            <a:ext cx="4802744" cy="650162"/>
          </a:xfrm>
        </p:spPr>
        <p:txBody>
          <a:bodyPr/>
          <a:lstStyle/>
          <a:p>
            <a:r>
              <a:rPr lang="en-US">
                <a:latin typeface="Calibri" panose="020F0502020204030204" pitchFamily="34" charset="0"/>
                <a:cs typeface="Calibri" panose="020F0502020204030204" pitchFamily="34" charset="0"/>
              </a:rPr>
              <a:t>Who is Grant PUD?</a:t>
            </a:r>
          </a:p>
        </p:txBody>
      </p:sp>
      <p:sp>
        <p:nvSpPr>
          <p:cNvPr id="5" name="Title 1">
            <a:extLst>
              <a:ext uri="{FF2B5EF4-FFF2-40B4-BE49-F238E27FC236}">
                <a16:creationId xmlns:a16="http://schemas.microsoft.com/office/drawing/2014/main" id="{403E681B-67A9-43FB-8D51-D019BAA3D70F}"/>
              </a:ext>
            </a:extLst>
          </p:cNvPr>
          <p:cNvSpPr txBox="1">
            <a:spLocks/>
          </p:cNvSpPr>
          <p:nvPr/>
        </p:nvSpPr>
        <p:spPr>
          <a:xfrm>
            <a:off x="5379656" y="368479"/>
            <a:ext cx="6454162" cy="6264438"/>
          </a:xfrm>
          <a:prstGeom prst="rect">
            <a:avLst/>
          </a:prstGeom>
          <a:noFill/>
        </p:spPr>
        <p:txBody>
          <a:bodyPr lIns="91440" tIns="45720" rIns="91440" bIns="45720" anchor="ct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571500" indent="-571500">
              <a:buFont typeface="Arial" panose="020B0604020202020204" pitchFamily="34" charset="0"/>
              <a:buChar char="•"/>
            </a:pPr>
            <a:r>
              <a:rPr lang="en-US" sz="1600" b="0">
                <a:solidFill>
                  <a:schemeClr val="accent1"/>
                </a:solidFill>
                <a:latin typeface="Calibri" panose="020F0502020204030204" pitchFamily="34" charset="0"/>
                <a:cs typeface="Calibri" panose="020F0502020204030204" pitchFamily="34" charset="0"/>
              </a:rPr>
              <a:t>Founded in 1938, municipal corporation by state statute (Title 54 RCW - public utility districts)</a:t>
            </a:r>
          </a:p>
          <a:p>
            <a:pPr marL="571500" indent="-571500">
              <a:buFont typeface="Arial" panose="020B0604020202020204" pitchFamily="34" charset="0"/>
              <a:buChar char="•"/>
            </a:pPr>
            <a:endParaRPr lang="en-US" sz="1600" b="0">
              <a:solidFill>
                <a:schemeClr val="accent1"/>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pPr>
            <a:r>
              <a:rPr lang="en-US" sz="1600" b="0">
                <a:solidFill>
                  <a:schemeClr val="accent2"/>
                </a:solidFill>
                <a:latin typeface="Calibri" panose="020F0502020204030204" pitchFamily="34" charset="0"/>
                <a:cs typeface="Calibri" panose="020F0502020204030204" pitchFamily="34" charset="0"/>
              </a:rPr>
              <a:t>Vertically integrated utility with generation  </a:t>
            </a:r>
            <a:r>
              <a:rPr lang="en-US" sz="1600" u="sng">
                <a:solidFill>
                  <a:schemeClr val="accent2"/>
                </a:solidFill>
                <a:latin typeface="Calibri" panose="020F0502020204030204" pitchFamily="34" charset="0"/>
                <a:cs typeface="Calibri" panose="020F0502020204030204" pitchFamily="34" charset="0"/>
              </a:rPr>
              <a:t>Priest Rapids Project System</a:t>
            </a:r>
            <a:r>
              <a:rPr lang="en-US" sz="1600" b="0">
                <a:solidFill>
                  <a:schemeClr val="accent2"/>
                </a:solidFill>
                <a:latin typeface="Calibri" panose="020F0502020204030204" pitchFamily="34" charset="0"/>
                <a:cs typeface="Calibri" panose="020F0502020204030204" pitchFamily="34" charset="0"/>
              </a:rPr>
              <a:t> aka “PRP” and distribution </a:t>
            </a:r>
            <a:r>
              <a:rPr lang="en-US" sz="1600" u="sng">
                <a:solidFill>
                  <a:schemeClr val="accent2"/>
                </a:solidFill>
                <a:latin typeface="Calibri" panose="020F0502020204030204" pitchFamily="34" charset="0"/>
                <a:cs typeface="Calibri" panose="020F0502020204030204" pitchFamily="34" charset="0"/>
              </a:rPr>
              <a:t>Electric System</a:t>
            </a:r>
          </a:p>
          <a:p>
            <a:pPr marL="571500" indent="-571500">
              <a:buFont typeface="Arial" panose="020B0604020202020204" pitchFamily="34" charset="0"/>
              <a:buChar char="•"/>
            </a:pPr>
            <a:endParaRPr lang="en-US" sz="1600" b="0">
              <a:solidFill>
                <a:schemeClr val="accent1"/>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pPr>
            <a:r>
              <a:rPr lang="en-US" sz="1600" b="0">
                <a:solidFill>
                  <a:schemeClr val="accent1"/>
                </a:solidFill>
                <a:latin typeface="Calibri" panose="020F0502020204030204" pitchFamily="34" charset="0"/>
                <a:cs typeface="Calibri" panose="020F0502020204030204" pitchFamily="34" charset="0"/>
              </a:rPr>
              <a:t>Operates generation of over 2,100 MW of clean, carbon free energy</a:t>
            </a:r>
          </a:p>
          <a:p>
            <a:pPr marL="1028700" lvl="1" indent="-571500">
              <a:buFont typeface="Arial" panose="020B0604020202020204" pitchFamily="34" charset="0"/>
              <a:buChar char="•"/>
            </a:pPr>
            <a:r>
              <a:rPr lang="en-US" sz="1600" b="0">
                <a:solidFill>
                  <a:schemeClr val="accent1"/>
                </a:solidFill>
                <a:latin typeface="Calibri"/>
                <a:cs typeface="Calibri"/>
              </a:rPr>
              <a:t>Owner/operator of PRP (two dam system- Priest Rapids Development and Wanapum Development)</a:t>
            </a:r>
          </a:p>
          <a:p>
            <a:pPr marL="1028700" lvl="1" indent="-571500">
              <a:buFont typeface="Arial" panose="020B0604020202020204" pitchFamily="34" charset="0"/>
              <a:buChar char="•"/>
            </a:pPr>
            <a:r>
              <a:rPr lang="en-US" sz="1600">
                <a:solidFill>
                  <a:schemeClr val="accent1"/>
                </a:solidFill>
                <a:latin typeface="Calibri" panose="020F0502020204030204" pitchFamily="34" charset="0"/>
                <a:cs typeface="Calibri" panose="020F0502020204030204" pitchFamily="34" charset="0"/>
              </a:rPr>
              <a:t>I</a:t>
            </a:r>
            <a:r>
              <a:rPr lang="en-US" sz="1600" b="0">
                <a:solidFill>
                  <a:schemeClr val="accent1"/>
                </a:solidFill>
                <a:latin typeface="Calibri" panose="020F0502020204030204" pitchFamily="34" charset="0"/>
                <a:cs typeface="Calibri" panose="020F0502020204030204" pitchFamily="34" charset="0"/>
              </a:rPr>
              <a:t>n county additional small hydro generation and long-term resource contracts</a:t>
            </a:r>
          </a:p>
          <a:p>
            <a:pPr marL="1028700" lvl="1" indent="-571500">
              <a:buFont typeface="Arial" panose="020B0604020202020204" pitchFamily="34" charset="0"/>
              <a:buChar char="•"/>
            </a:pPr>
            <a:r>
              <a:rPr lang="en-US" sz="1600" b="0">
                <a:solidFill>
                  <a:schemeClr val="accent1"/>
                </a:solidFill>
                <a:latin typeface="Calibri" panose="020F0502020204030204" pitchFamily="34" charset="0"/>
                <a:cs typeface="Calibri" panose="020F0502020204030204" pitchFamily="34" charset="0"/>
              </a:rPr>
              <a:t>Other sources of energy via wholesale market (Mid-C)</a:t>
            </a:r>
          </a:p>
          <a:p>
            <a:pPr marL="1028700" lvl="1" indent="-571500">
              <a:buFont typeface="Arial" panose="020B0604020202020204" pitchFamily="34" charset="0"/>
              <a:buChar char="•"/>
            </a:pPr>
            <a:endParaRPr lang="en-US" sz="1600" b="0">
              <a:solidFill>
                <a:schemeClr val="accent1"/>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pPr>
            <a:r>
              <a:rPr lang="en-US" sz="1600" b="0">
                <a:solidFill>
                  <a:schemeClr val="accent2"/>
                </a:solidFill>
                <a:latin typeface="Calibri"/>
                <a:cs typeface="Calibri"/>
              </a:rPr>
              <a:t>County provider of retail electricity and wholesale fiber for over a 2,777 square mile service area</a:t>
            </a:r>
          </a:p>
          <a:p>
            <a:pPr marL="571500" indent="-571500">
              <a:buFont typeface="Arial" panose="020B0604020202020204" pitchFamily="34" charset="0"/>
              <a:buChar char="•"/>
            </a:pPr>
            <a:endParaRPr lang="en-US" sz="1600" b="0">
              <a:solidFill>
                <a:schemeClr val="accent1"/>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pPr>
            <a:r>
              <a:rPr lang="en-US" sz="1600" b="0">
                <a:solidFill>
                  <a:schemeClr val="accent1"/>
                </a:solidFill>
                <a:latin typeface="Calibri" panose="020F0502020204030204" pitchFamily="34" charset="0"/>
                <a:cs typeface="Calibri" panose="020F0502020204030204" pitchFamily="34" charset="0"/>
              </a:rPr>
              <a:t>Net seller into wholesale market, management of balancing area and transmission system</a:t>
            </a:r>
          </a:p>
          <a:p>
            <a:pPr marL="571500" indent="-571500">
              <a:buFont typeface="Arial" panose="020B0604020202020204" pitchFamily="34" charset="0"/>
              <a:buChar char="•"/>
            </a:pPr>
            <a:endParaRPr lang="en-US" sz="1600" b="0">
              <a:solidFill>
                <a:schemeClr val="accent1"/>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pPr>
            <a:r>
              <a:rPr lang="en-US" sz="1600" b="0">
                <a:solidFill>
                  <a:schemeClr val="accent2"/>
                </a:solidFill>
                <a:latin typeface="Calibri" panose="020F0502020204030204" pitchFamily="34" charset="0"/>
                <a:cs typeface="Calibri" panose="020F0502020204030204" pitchFamily="34" charset="0"/>
              </a:rPr>
              <a:t>Local control by state statute, 5 person elected commission</a:t>
            </a:r>
          </a:p>
          <a:p>
            <a:pPr marL="571500" indent="-571500">
              <a:buFont typeface="Arial" panose="020B0604020202020204" pitchFamily="34" charset="0"/>
              <a:buChar char="•"/>
            </a:pPr>
            <a:endParaRPr lang="en-US" sz="1600" b="0">
              <a:solidFill>
                <a:schemeClr val="accent1"/>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pPr>
            <a:r>
              <a:rPr lang="en-US" sz="1600" b="0">
                <a:solidFill>
                  <a:schemeClr val="accent1"/>
                </a:solidFill>
                <a:latin typeface="Calibri" panose="020F0502020204030204" pitchFamily="34" charset="0"/>
                <a:cs typeface="Calibri" panose="020F0502020204030204" pitchFamily="34" charset="0"/>
              </a:rPr>
              <a:t>PRP is one of the lowest cost generation systems in the country resulting in very low delivered retail rates</a:t>
            </a:r>
          </a:p>
          <a:p>
            <a:pPr marL="571500" indent="-571500">
              <a:buFont typeface="Arial" panose="020B0604020202020204" pitchFamily="34" charset="0"/>
              <a:buChar char="•"/>
            </a:pPr>
            <a:endParaRPr lang="en-US" sz="1600" b="0">
              <a:solidFill>
                <a:schemeClr val="accent1"/>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pPr>
            <a:r>
              <a:rPr lang="en-US" sz="1600" b="0">
                <a:solidFill>
                  <a:schemeClr val="accent2"/>
                </a:solidFill>
                <a:latin typeface="Calibri" panose="020F0502020204030204" pitchFamily="34" charset="0"/>
                <a:cs typeface="Calibri" panose="020F0502020204030204" pitchFamily="34" charset="0"/>
              </a:rPr>
              <a:t>Diversified retail load with strong experienced growth </a:t>
            </a:r>
            <a:endParaRPr lang="en-US" sz="1600" b="0">
              <a:solidFill>
                <a:schemeClr val="accent1"/>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1174" b="57823"/>
          <a:stretch/>
        </p:blipFill>
        <p:spPr>
          <a:xfrm>
            <a:off x="698210" y="1505711"/>
            <a:ext cx="4284338" cy="4789376"/>
          </a:xfrm>
          <a:prstGeom prst="rect">
            <a:avLst/>
          </a:prstGeom>
        </p:spPr>
      </p:pic>
    </p:spTree>
    <p:extLst>
      <p:ext uri="{BB962C8B-B14F-4D97-AF65-F5344CB8AC3E}">
        <p14:creationId xmlns:p14="http://schemas.microsoft.com/office/powerpoint/2010/main" val="2743362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51539" y="3851067"/>
            <a:ext cx="3902188" cy="2026773"/>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lIns="0" tIns="0" rIns="0" bIns="0" rtlCol="0">
            <a:spAutoFit/>
          </a:bodyPr>
          <a:lstStyle/>
          <a:p>
            <a:pPr>
              <a:lnSpc>
                <a:spcPct val="130000"/>
              </a:lnSpc>
              <a:spcAft>
                <a:spcPts val="1200"/>
              </a:spcAft>
            </a:pPr>
            <a:r>
              <a:rPr lang="en-US" sz="1600" b="1">
                <a:solidFill>
                  <a:schemeClr val="accent1"/>
                </a:solidFill>
                <a:latin typeface="Calibri" panose="020F0502020204030204" pitchFamily="34" charset="0"/>
                <a:cs typeface="Calibri" panose="020F0502020204030204" pitchFamily="34" charset="0"/>
              </a:rPr>
              <a:t>Historical cost of production</a:t>
            </a:r>
          </a:p>
          <a:p>
            <a:pPr>
              <a:lnSpc>
                <a:spcPct val="130000"/>
              </a:lnSpc>
              <a:spcAft>
                <a:spcPts val="1200"/>
              </a:spcAft>
            </a:pPr>
            <a:endParaRPr lang="en-US" sz="1400" b="1">
              <a:solidFill>
                <a:schemeClr val="accent1"/>
              </a:solidFill>
            </a:endParaRPr>
          </a:p>
          <a:p>
            <a:pPr>
              <a:lnSpc>
                <a:spcPct val="130000"/>
              </a:lnSpc>
              <a:spcAft>
                <a:spcPts val="1200"/>
              </a:spcAft>
            </a:pPr>
            <a:endParaRPr lang="en-US" sz="1400" b="1">
              <a:solidFill>
                <a:schemeClr val="accent1"/>
              </a:solidFill>
            </a:endParaRPr>
          </a:p>
          <a:p>
            <a:pPr>
              <a:lnSpc>
                <a:spcPct val="130000"/>
              </a:lnSpc>
              <a:spcAft>
                <a:spcPts val="1200"/>
              </a:spcAft>
            </a:pPr>
            <a:endParaRPr lang="en-US" sz="1400" b="1">
              <a:solidFill>
                <a:schemeClr val="accent1"/>
              </a:solidFill>
            </a:endParaRPr>
          </a:p>
          <a:p>
            <a:pPr>
              <a:lnSpc>
                <a:spcPct val="130000"/>
              </a:lnSpc>
              <a:spcAft>
                <a:spcPts val="1200"/>
              </a:spcAft>
            </a:pPr>
            <a:endParaRPr lang="en-US" sz="1400" b="1">
              <a:solidFill>
                <a:schemeClr val="accent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550037049"/>
              </p:ext>
            </p:extLst>
          </p:nvPr>
        </p:nvGraphicFramePr>
        <p:xfrm>
          <a:off x="651539" y="4187290"/>
          <a:ext cx="4101656" cy="1676400"/>
        </p:xfrm>
        <a:graphic>
          <a:graphicData uri="http://schemas.openxmlformats.org/drawingml/2006/table">
            <a:tbl>
              <a:tblPr firstRow="1" bandRow="1">
                <a:tableStyleId>{5C22544A-7EE6-4342-B048-85BDC9FD1C3A}</a:tableStyleId>
              </a:tblPr>
              <a:tblGrid>
                <a:gridCol w="1025414">
                  <a:extLst>
                    <a:ext uri="{9D8B030D-6E8A-4147-A177-3AD203B41FA5}">
                      <a16:colId xmlns:a16="http://schemas.microsoft.com/office/drawing/2014/main" val="20000"/>
                    </a:ext>
                  </a:extLst>
                </a:gridCol>
                <a:gridCol w="1025414">
                  <a:extLst>
                    <a:ext uri="{9D8B030D-6E8A-4147-A177-3AD203B41FA5}">
                      <a16:colId xmlns:a16="http://schemas.microsoft.com/office/drawing/2014/main" val="20001"/>
                    </a:ext>
                  </a:extLst>
                </a:gridCol>
                <a:gridCol w="1025414">
                  <a:extLst>
                    <a:ext uri="{9D8B030D-6E8A-4147-A177-3AD203B41FA5}">
                      <a16:colId xmlns:a16="http://schemas.microsoft.com/office/drawing/2014/main" val="20002"/>
                    </a:ext>
                  </a:extLst>
                </a:gridCol>
                <a:gridCol w="1025414">
                  <a:extLst>
                    <a:ext uri="{9D8B030D-6E8A-4147-A177-3AD203B41FA5}">
                      <a16:colId xmlns:a16="http://schemas.microsoft.com/office/drawing/2014/main" val="20003"/>
                    </a:ext>
                  </a:extLst>
                </a:gridCol>
              </a:tblGrid>
              <a:tr h="289843">
                <a:tc>
                  <a:txBody>
                    <a:bodyPr/>
                    <a:lstStyle/>
                    <a:p>
                      <a:r>
                        <a:rPr lang="en-US" sz="1000"/>
                        <a:t>Year                                                                                                                                              </a:t>
                      </a:r>
                    </a:p>
                  </a:txBody>
                  <a:tcPr marT="91440" marB="91440"/>
                </a:tc>
                <a:tc>
                  <a:txBody>
                    <a:bodyPr/>
                    <a:lstStyle/>
                    <a:p>
                      <a:r>
                        <a:rPr lang="en-US" sz="1000"/>
                        <a:t>$/MWH</a:t>
                      </a:r>
                    </a:p>
                  </a:txBody>
                  <a:tcPr marT="91440" marB="91440"/>
                </a:tc>
                <a:tc>
                  <a:txBody>
                    <a:bodyPr/>
                    <a:lstStyle/>
                    <a:p>
                      <a:r>
                        <a:rPr lang="en-US" sz="1000"/>
                        <a:t>% Avg Water</a:t>
                      </a:r>
                    </a:p>
                  </a:txBody>
                  <a:tcPr marT="91440" marB="91440"/>
                </a:tc>
                <a:tc>
                  <a:txBody>
                    <a:bodyPr/>
                    <a:lstStyle/>
                    <a:p>
                      <a:r>
                        <a:rPr lang="en-US" sz="1000"/>
                        <a:t>MHW Gen</a:t>
                      </a:r>
                    </a:p>
                  </a:txBody>
                  <a:tcPr marT="91440" marB="91440"/>
                </a:tc>
                <a:extLst>
                  <a:ext uri="{0D108BD9-81ED-4DB2-BD59-A6C34878D82A}">
                    <a16:rowId xmlns:a16="http://schemas.microsoft.com/office/drawing/2014/main" val="10000"/>
                  </a:ext>
                </a:extLst>
              </a:tr>
              <a:tr h="335236">
                <a:tc>
                  <a:txBody>
                    <a:bodyPr/>
                    <a:lstStyle/>
                    <a:p>
                      <a:r>
                        <a:rPr lang="en-US" sz="1000"/>
                        <a:t>2021</a:t>
                      </a:r>
                    </a:p>
                  </a:txBody>
                  <a:tcPr marT="91440" marB="91440"/>
                </a:tc>
                <a:tc>
                  <a:txBody>
                    <a:bodyPr/>
                    <a:lstStyle/>
                    <a:p>
                      <a:r>
                        <a:rPr lang="en-US" sz="1000"/>
                        <a:t>$20.00</a:t>
                      </a:r>
                    </a:p>
                  </a:txBody>
                  <a:tcPr marT="91440" marB="91440"/>
                </a:tc>
                <a:tc>
                  <a:txBody>
                    <a:bodyPr/>
                    <a:lstStyle/>
                    <a:p>
                      <a:r>
                        <a:rPr lang="en-US" sz="1000"/>
                        <a:t>87%</a:t>
                      </a:r>
                    </a:p>
                  </a:txBody>
                  <a:tcPr marT="91440" marB="91440"/>
                </a:tc>
                <a:tc>
                  <a:txBody>
                    <a:bodyPr/>
                    <a:lstStyle/>
                    <a:p>
                      <a:r>
                        <a:rPr lang="en-US" sz="1000"/>
                        <a:t>9,056,940</a:t>
                      </a:r>
                    </a:p>
                  </a:txBody>
                  <a:tcPr marT="91440" marB="91440"/>
                </a:tc>
                <a:extLst>
                  <a:ext uri="{0D108BD9-81ED-4DB2-BD59-A6C34878D82A}">
                    <a16:rowId xmlns:a16="http://schemas.microsoft.com/office/drawing/2014/main" val="2587065604"/>
                  </a:ext>
                </a:extLst>
              </a:tr>
              <a:tr h="335236">
                <a:tc>
                  <a:txBody>
                    <a:bodyPr/>
                    <a:lstStyle/>
                    <a:p>
                      <a:r>
                        <a:rPr lang="en-US" sz="1000"/>
                        <a:t>2020</a:t>
                      </a:r>
                    </a:p>
                  </a:txBody>
                  <a:tcPr marT="91440" marB="91440"/>
                </a:tc>
                <a:tc>
                  <a:txBody>
                    <a:bodyPr/>
                    <a:lstStyle/>
                    <a:p>
                      <a:r>
                        <a:rPr lang="en-US" sz="1000"/>
                        <a:t>$18.02</a:t>
                      </a:r>
                    </a:p>
                  </a:txBody>
                  <a:tcPr marT="91440" marB="91440"/>
                </a:tc>
                <a:tc>
                  <a:txBody>
                    <a:bodyPr/>
                    <a:lstStyle/>
                    <a:p>
                      <a:r>
                        <a:rPr lang="en-US" sz="1000"/>
                        <a:t>104%</a:t>
                      </a:r>
                    </a:p>
                  </a:txBody>
                  <a:tcPr marT="91440" marB="91440"/>
                </a:tc>
                <a:tc>
                  <a:txBody>
                    <a:bodyPr/>
                    <a:lstStyle/>
                    <a:p>
                      <a:r>
                        <a:rPr lang="en-US" sz="1000"/>
                        <a:t>9,463,889</a:t>
                      </a:r>
                    </a:p>
                  </a:txBody>
                  <a:tcPr marT="91440" marB="91440"/>
                </a:tc>
                <a:extLst>
                  <a:ext uri="{0D108BD9-81ED-4DB2-BD59-A6C34878D82A}">
                    <a16:rowId xmlns:a16="http://schemas.microsoft.com/office/drawing/2014/main" val="2410538739"/>
                  </a:ext>
                </a:extLst>
              </a:tr>
              <a:tr h="335236">
                <a:tc>
                  <a:txBody>
                    <a:bodyPr/>
                    <a:lstStyle/>
                    <a:p>
                      <a:r>
                        <a:rPr lang="en-US" sz="1000"/>
                        <a:t>2019</a:t>
                      </a:r>
                    </a:p>
                  </a:txBody>
                  <a:tcPr marT="91440" marB="91440"/>
                </a:tc>
                <a:tc>
                  <a:txBody>
                    <a:bodyPr/>
                    <a:lstStyle/>
                    <a:p>
                      <a:r>
                        <a:rPr lang="en-US" sz="1000"/>
                        <a:t>$20.68</a:t>
                      </a:r>
                    </a:p>
                  </a:txBody>
                  <a:tcPr marT="91440" marB="91440"/>
                </a:tc>
                <a:tc>
                  <a:txBody>
                    <a:bodyPr/>
                    <a:lstStyle/>
                    <a:p>
                      <a:r>
                        <a:rPr lang="en-US" sz="1000"/>
                        <a:t>84%</a:t>
                      </a:r>
                    </a:p>
                  </a:txBody>
                  <a:tcPr marT="91440" marB="91440"/>
                </a:tc>
                <a:tc>
                  <a:txBody>
                    <a:bodyPr/>
                    <a:lstStyle/>
                    <a:p>
                      <a:r>
                        <a:rPr lang="en-US" sz="1000"/>
                        <a:t>8,277,762</a:t>
                      </a:r>
                    </a:p>
                  </a:txBody>
                  <a:tcPr marT="91440" marB="91440"/>
                </a:tc>
                <a:extLst>
                  <a:ext uri="{0D108BD9-81ED-4DB2-BD59-A6C34878D82A}">
                    <a16:rowId xmlns:a16="http://schemas.microsoft.com/office/drawing/2014/main" val="2155589586"/>
                  </a:ext>
                </a:extLst>
              </a:tr>
              <a:tr h="335236">
                <a:tc>
                  <a:txBody>
                    <a:bodyPr/>
                    <a:lstStyle/>
                    <a:p>
                      <a:r>
                        <a:rPr lang="en-US" sz="1000"/>
                        <a:t>2018</a:t>
                      </a:r>
                    </a:p>
                  </a:txBody>
                  <a:tcPr marT="91440" marB="91440"/>
                </a:tc>
                <a:tc>
                  <a:txBody>
                    <a:bodyPr/>
                    <a:lstStyle/>
                    <a:p>
                      <a:r>
                        <a:rPr lang="en-US" sz="1000"/>
                        <a:t>$18.13</a:t>
                      </a:r>
                    </a:p>
                  </a:txBody>
                  <a:tcPr marT="91440" marB="91440"/>
                </a:tc>
                <a:tc>
                  <a:txBody>
                    <a:bodyPr/>
                    <a:lstStyle/>
                    <a:p>
                      <a:r>
                        <a:rPr lang="en-US" sz="1000"/>
                        <a:t>113%</a:t>
                      </a:r>
                    </a:p>
                  </a:txBody>
                  <a:tcPr marT="91440" marB="91440"/>
                </a:tc>
                <a:tc>
                  <a:txBody>
                    <a:bodyPr/>
                    <a:lstStyle/>
                    <a:p>
                      <a:r>
                        <a:rPr lang="en-US" sz="1000"/>
                        <a:t>9,258,927</a:t>
                      </a:r>
                    </a:p>
                  </a:txBody>
                  <a:tcPr marT="91440" marB="91440"/>
                </a:tc>
                <a:extLst>
                  <a:ext uri="{0D108BD9-81ED-4DB2-BD59-A6C34878D82A}">
                    <a16:rowId xmlns:a16="http://schemas.microsoft.com/office/drawing/2014/main" val="10001"/>
                  </a:ext>
                </a:extLst>
              </a:tr>
            </a:tbl>
          </a:graphicData>
        </a:graphic>
      </p:graphicFrame>
      <p:sp>
        <p:nvSpPr>
          <p:cNvPr id="11" name="Title 1">
            <a:extLst>
              <a:ext uri="{FF2B5EF4-FFF2-40B4-BE49-F238E27FC236}">
                <a16:creationId xmlns:a16="http://schemas.microsoft.com/office/drawing/2014/main" id="{403E681B-67A9-43FB-8D51-D019BAA3D70F}"/>
              </a:ext>
            </a:extLst>
          </p:cNvPr>
          <p:cNvSpPr txBox="1">
            <a:spLocks/>
          </p:cNvSpPr>
          <p:nvPr/>
        </p:nvSpPr>
        <p:spPr>
          <a:xfrm>
            <a:off x="5683045" y="-1"/>
            <a:ext cx="6263150" cy="6858001"/>
          </a:xfrm>
          <a:prstGeom prst="rect">
            <a:avLst/>
          </a:prstGeom>
          <a:noFill/>
        </p:spPr>
        <p:txBody>
          <a:bodyPr lIns="91440" tIns="45720" rIns="91440" bIns="45720" anchor="ct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342900" indent="-342900">
              <a:lnSpc>
                <a:spcPct val="100000"/>
              </a:lnSpc>
              <a:spcAft>
                <a:spcPts val="1200"/>
              </a:spcAft>
              <a:buFont typeface="Arial" panose="020B0604020202020204" pitchFamily="34" charset="0"/>
              <a:buChar char="•"/>
              <a:tabLst>
                <a:tab pos="1711325" algn="l"/>
              </a:tabLst>
            </a:pPr>
            <a:r>
              <a:rPr lang="en-US" sz="1400" b="0">
                <a:solidFill>
                  <a:schemeClr val="accent1"/>
                </a:solidFill>
                <a:latin typeface="Calibri"/>
                <a:cs typeface="Calibri"/>
              </a:rPr>
              <a:t>1955-FERC license issued to construct PRP</a:t>
            </a:r>
          </a:p>
          <a:p>
            <a:pPr marL="342900" indent="-342900">
              <a:lnSpc>
                <a:spcPct val="100000"/>
              </a:lnSpc>
              <a:spcAft>
                <a:spcPts val="1200"/>
              </a:spcAft>
              <a:buFont typeface="Arial" panose="020B0604020202020204" pitchFamily="34" charset="0"/>
              <a:buChar char="•"/>
              <a:tabLst>
                <a:tab pos="1711325" algn="l"/>
              </a:tabLst>
            </a:pPr>
            <a:r>
              <a:rPr lang="en-US" sz="1400" b="0">
                <a:solidFill>
                  <a:schemeClr val="accent2"/>
                </a:solidFill>
                <a:latin typeface="Calibri"/>
                <a:cs typeface="Calibri"/>
              </a:rPr>
              <a:t>Both dams were generating power by 1963 (Priest Rapids Development first power generation in 1959, Wanapum first power generation in 1963).  </a:t>
            </a:r>
          </a:p>
          <a:p>
            <a:pPr marL="801688" indent="-342900">
              <a:lnSpc>
                <a:spcPct val="100000"/>
              </a:lnSpc>
              <a:spcAft>
                <a:spcPts val="1200"/>
              </a:spcAft>
              <a:buFont typeface="Arial" panose="020B0604020202020204" pitchFamily="34" charset="0"/>
              <a:buChar char="•"/>
              <a:tabLst>
                <a:tab pos="1711325" algn="l"/>
              </a:tabLst>
            </a:pPr>
            <a:r>
              <a:rPr lang="en-US" sz="1400" b="0">
                <a:solidFill>
                  <a:schemeClr val="accent2"/>
                </a:solidFill>
                <a:latin typeface="Calibri"/>
                <a:cs typeface="Calibri"/>
              </a:rPr>
              <a:t>At the time the final unit was installed, PRP was the largest non-fed project</a:t>
            </a:r>
          </a:p>
          <a:p>
            <a:pPr marL="800100" lvl="1" indent="-342900">
              <a:spcAft>
                <a:spcPts val="1200"/>
              </a:spcAft>
              <a:buFont typeface="Arial" panose="020B0604020202020204" pitchFamily="34" charset="0"/>
              <a:buChar char="•"/>
              <a:tabLst>
                <a:tab pos="1711325" algn="l"/>
              </a:tabLst>
            </a:pPr>
            <a:r>
              <a:rPr lang="en-US" sz="1400">
                <a:solidFill>
                  <a:schemeClr val="accent2"/>
                </a:solidFill>
                <a:latin typeface="Calibri"/>
                <a:cs typeface="Calibri"/>
              </a:rPr>
              <a:t>Long-term power sales contracts for separate developments with 8 northwest utilities thru 2005/2009</a:t>
            </a:r>
          </a:p>
          <a:p>
            <a:pPr marL="342900" indent="-342900">
              <a:lnSpc>
                <a:spcPct val="100000"/>
              </a:lnSpc>
              <a:spcAft>
                <a:spcPts val="1200"/>
              </a:spcAft>
              <a:buFont typeface="Arial" panose="020B0604020202020204" pitchFamily="34" charset="0"/>
              <a:buChar char="•"/>
              <a:tabLst>
                <a:tab pos="1711325" algn="l"/>
              </a:tabLst>
            </a:pPr>
            <a:r>
              <a:rPr lang="en-US" sz="1400" b="0">
                <a:solidFill>
                  <a:schemeClr val="accent1"/>
                </a:solidFill>
                <a:latin typeface="Calibri"/>
                <a:cs typeface="Calibri"/>
              </a:rPr>
              <a:t>2005  &amp; 2009– new offtake contracts went into effect – combined output of Priest Rapids and Wanapum developments with 26 purchasers </a:t>
            </a:r>
            <a:endParaRPr lang="en-US" sz="1400" b="0">
              <a:solidFill>
                <a:schemeClr val="accent1"/>
              </a:solidFill>
              <a:latin typeface="Calibri" panose="020F0502020204030204" pitchFamily="34" charset="0"/>
              <a:cs typeface="Calibri" panose="020F0502020204030204" pitchFamily="34" charset="0"/>
            </a:endParaRPr>
          </a:p>
          <a:p>
            <a:pPr marL="342900" indent="-342900">
              <a:lnSpc>
                <a:spcPct val="100000"/>
              </a:lnSpc>
              <a:spcAft>
                <a:spcPts val="1200"/>
              </a:spcAft>
              <a:buFont typeface="Arial" panose="020B0604020202020204" pitchFamily="34" charset="0"/>
              <a:buChar char="•"/>
              <a:tabLst>
                <a:tab pos="1711325" algn="l"/>
              </a:tabLst>
            </a:pPr>
            <a:r>
              <a:rPr lang="en-US" sz="1400" b="0">
                <a:solidFill>
                  <a:schemeClr val="accent2"/>
                </a:solidFill>
                <a:latin typeface="Calibri"/>
                <a:cs typeface="Calibri"/>
              </a:rPr>
              <a:t>2008-FERC awarded new 44-year license to operate PRP (2052 license expiry)</a:t>
            </a:r>
          </a:p>
          <a:p>
            <a:pPr marL="342900" indent="-342900">
              <a:lnSpc>
                <a:spcPct val="100000"/>
              </a:lnSpc>
              <a:spcAft>
                <a:spcPts val="1200"/>
              </a:spcAft>
              <a:buFont typeface="Arial" panose="020B0604020202020204" pitchFamily="34" charset="0"/>
              <a:buChar char="•"/>
              <a:tabLst>
                <a:tab pos="1711325" algn="l"/>
              </a:tabLst>
            </a:pPr>
            <a:r>
              <a:rPr lang="en-US" sz="1400" b="0">
                <a:solidFill>
                  <a:schemeClr val="accent1"/>
                </a:solidFill>
                <a:latin typeface="Calibri"/>
                <a:cs typeface="Calibri"/>
              </a:rPr>
              <a:t>2013- Grant PUD celebrates the completion of its Advanced Turbine Replacement Project at Wanapum Dam . The project included the replacement of all 10 of the dam’s original turbines. </a:t>
            </a:r>
          </a:p>
          <a:p>
            <a:pPr marL="342900" indent="-342900">
              <a:lnSpc>
                <a:spcPct val="100000"/>
              </a:lnSpc>
              <a:spcAft>
                <a:spcPts val="1200"/>
              </a:spcAft>
              <a:buFont typeface="Arial" panose="020B0604020202020204" pitchFamily="34" charset="0"/>
              <a:buChar char="•"/>
              <a:tabLst>
                <a:tab pos="1711325" algn="l"/>
              </a:tabLst>
            </a:pPr>
            <a:r>
              <a:rPr lang="en-US" sz="1400" b="0">
                <a:solidFill>
                  <a:srgbClr val="FF9933"/>
                </a:solidFill>
                <a:latin typeface="Calibri"/>
                <a:cs typeface="Calibri"/>
              </a:rPr>
              <a:t>2016- Priest Rapids Dam turbine and generator rewind work begins</a:t>
            </a:r>
            <a:endParaRPr lang="en-US" sz="1400" b="0">
              <a:solidFill>
                <a:srgbClr val="FF9933"/>
              </a:solidFill>
              <a:latin typeface="Calibri" panose="020F0502020204030204" pitchFamily="34" charset="0"/>
              <a:cs typeface="Calibri" panose="020F0502020204030204" pitchFamily="34" charset="0"/>
            </a:endParaRPr>
          </a:p>
          <a:p>
            <a:pPr marL="342900" indent="-342900">
              <a:lnSpc>
                <a:spcPct val="100000"/>
              </a:lnSpc>
              <a:spcAft>
                <a:spcPts val="1200"/>
              </a:spcAft>
              <a:buFont typeface="Arial" panose="020B0604020202020204" pitchFamily="34" charset="0"/>
              <a:buChar char="•"/>
              <a:tabLst>
                <a:tab pos="1711325" algn="l"/>
              </a:tabLst>
            </a:pPr>
            <a:r>
              <a:rPr lang="en-US" sz="1400" b="0">
                <a:solidFill>
                  <a:schemeClr val="accent1"/>
                </a:solidFill>
                <a:latin typeface="Calibri"/>
                <a:cs typeface="Calibri"/>
              </a:rPr>
              <a:t>2020 - In October, the final rehabbed generating unit at Wanapum Dam went online. This marked the completion of a 20-year project to modernize all of the dam’s 10 turbines and generators.</a:t>
            </a:r>
          </a:p>
          <a:p>
            <a:pPr marL="342900" indent="-342900">
              <a:lnSpc>
                <a:spcPct val="100000"/>
              </a:lnSpc>
              <a:spcAft>
                <a:spcPts val="1200"/>
              </a:spcAft>
              <a:buFont typeface="Arial" panose="020B0604020202020204" pitchFamily="34" charset="0"/>
              <a:buChar char="•"/>
              <a:tabLst>
                <a:tab pos="1711325" algn="l"/>
              </a:tabLst>
            </a:pPr>
            <a:r>
              <a:rPr lang="en-US" sz="1400" b="0">
                <a:solidFill>
                  <a:srgbClr val="FF9933"/>
                </a:solidFill>
                <a:latin typeface="Calibri"/>
                <a:cs typeface="Calibri"/>
              </a:rPr>
              <a:t>2022- Priest Rapids Dam - 4 units will be completed as of June 2022, final unit expected to be completed in November 2029 (each unit approximately is 14 months)</a:t>
            </a:r>
            <a:endParaRPr lang="en-US" sz="1400" b="0">
              <a:solidFill>
                <a:srgbClr val="FF9933"/>
              </a:solidFill>
              <a:latin typeface="Calibri" panose="020F0502020204030204" pitchFamily="34" charset="0"/>
              <a:cs typeface="Calibri" panose="020F0502020204030204" pitchFamily="34" charset="0"/>
            </a:endParaRPr>
          </a:p>
        </p:txBody>
      </p:sp>
      <p:sp>
        <p:nvSpPr>
          <p:cNvPr id="13" name="Title 3"/>
          <p:cNvSpPr>
            <a:spLocks noGrp="1"/>
          </p:cNvSpPr>
          <p:nvPr>
            <p:ph type="title"/>
          </p:nvPr>
        </p:nvSpPr>
        <p:spPr>
          <a:xfrm>
            <a:off x="576912" y="178688"/>
            <a:ext cx="4802744" cy="650162"/>
          </a:xfrm>
        </p:spPr>
        <p:txBody>
          <a:bodyPr/>
          <a:lstStyle/>
          <a:p>
            <a:r>
              <a:rPr lang="en-US">
                <a:latin typeface="Calibri" panose="020F0502020204030204" pitchFamily="34" charset="0"/>
                <a:cs typeface="Calibri" panose="020F0502020204030204" pitchFamily="34" charset="0"/>
              </a:rPr>
              <a:t>Generation</a:t>
            </a:r>
          </a:p>
        </p:txBody>
      </p:sp>
      <p:pic>
        <p:nvPicPr>
          <p:cNvPr id="3" name="Picture 2">
            <a:extLst>
              <a:ext uri="{FF2B5EF4-FFF2-40B4-BE49-F238E27FC236}">
                <a16:creationId xmlns:a16="http://schemas.microsoft.com/office/drawing/2014/main" id="{8781CEBB-64B9-42D7-B685-73278447D46C}"/>
              </a:ext>
            </a:extLst>
          </p:cNvPr>
          <p:cNvPicPr>
            <a:picLocks noChangeAspect="1"/>
          </p:cNvPicPr>
          <p:nvPr/>
        </p:nvPicPr>
        <p:blipFill rotWithShape="1">
          <a:blip r:embed="rId3"/>
          <a:srcRect l="947" t="752" r="50568" b="-376"/>
          <a:stretch/>
        </p:blipFill>
        <p:spPr>
          <a:xfrm>
            <a:off x="1303471" y="891218"/>
            <a:ext cx="2542512" cy="2628526"/>
          </a:xfrm>
          <a:prstGeom prst="rect">
            <a:avLst/>
          </a:prstGeom>
        </p:spPr>
      </p:pic>
    </p:spTree>
    <p:extLst>
      <p:ext uri="{BB962C8B-B14F-4D97-AF65-F5344CB8AC3E}">
        <p14:creationId xmlns:p14="http://schemas.microsoft.com/office/powerpoint/2010/main" val="2515898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03E681B-67A9-43FB-8D51-D019BAA3D70F}"/>
              </a:ext>
            </a:extLst>
          </p:cNvPr>
          <p:cNvSpPr txBox="1">
            <a:spLocks/>
          </p:cNvSpPr>
          <p:nvPr/>
        </p:nvSpPr>
        <p:spPr>
          <a:xfrm>
            <a:off x="5747657" y="103753"/>
            <a:ext cx="6349093" cy="3286456"/>
          </a:xfrm>
          <a:prstGeom prst="rect">
            <a:avLst/>
          </a:prstGeom>
          <a:noFill/>
        </p:spPr>
        <p:txBody>
          <a:bodyPr anchor="ct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571500" indent="-571500">
              <a:buFont typeface="Arial" panose="020B0604020202020204" pitchFamily="34" charset="0"/>
              <a:buChar char="•"/>
            </a:pPr>
            <a:r>
              <a:rPr lang="en-US" sz="1600">
                <a:solidFill>
                  <a:schemeClr val="accent1"/>
                </a:solidFill>
                <a:latin typeface="Calibri" panose="020F0502020204030204" pitchFamily="34" charset="0"/>
                <a:ea typeface="Adobe Song Std L" panose="02020300000000000000" pitchFamily="18" charset="-128"/>
                <a:cs typeface="Calibri" panose="020F0502020204030204" pitchFamily="34" charset="0"/>
              </a:rPr>
              <a:t>Recreation and natural resource requirements accompany the stewardship of PRP</a:t>
            </a:r>
          </a:p>
          <a:p>
            <a:pPr marL="571500" indent="-571500">
              <a:buFont typeface="Arial" panose="020B0604020202020204" pitchFamily="34" charset="0"/>
              <a:buChar char="•"/>
            </a:pPr>
            <a:endParaRPr lang="en-US" sz="1600">
              <a:solidFill>
                <a:schemeClr val="accent1"/>
              </a:solidFill>
              <a:latin typeface="Calibri" panose="020F0502020204030204" pitchFamily="34" charset="0"/>
              <a:ea typeface="Adobe Song Std L" panose="02020300000000000000" pitchFamily="18" charset="-128"/>
              <a:cs typeface="Calibri" panose="020F0502020204030204" pitchFamily="34" charset="0"/>
            </a:endParaRPr>
          </a:p>
          <a:p>
            <a:pPr marL="1200150" lvl="2" indent="-285750">
              <a:buFont typeface="Arial" panose="020B0604020202020204" pitchFamily="34" charset="0"/>
              <a:buChar char="•"/>
            </a:pPr>
            <a:r>
              <a:rPr lang="en-US" sz="1600">
                <a:solidFill>
                  <a:schemeClr val="accent1"/>
                </a:solidFill>
                <a:latin typeface="Calibri" panose="020F0502020204030204" pitchFamily="34" charset="0"/>
                <a:ea typeface="Adobe Song Std L" panose="02020300000000000000" pitchFamily="18" charset="-128"/>
                <a:cs typeface="Calibri" panose="020F0502020204030204" pitchFamily="34" charset="0"/>
              </a:rPr>
              <a:t>One of the region’s greatest contributors to the enhancement and protection of native fish/habitat </a:t>
            </a:r>
          </a:p>
          <a:p>
            <a:pPr marL="571500" indent="-571500">
              <a:buFont typeface="Arial" panose="020B0604020202020204" pitchFamily="34" charset="0"/>
              <a:buChar char="•"/>
            </a:pPr>
            <a:endParaRPr lang="en-US" sz="1600">
              <a:solidFill>
                <a:schemeClr val="accent1"/>
              </a:solidFill>
              <a:latin typeface="Calibri" panose="020F0502020204030204" pitchFamily="34" charset="0"/>
              <a:ea typeface="Adobe Song Std L" panose="02020300000000000000" pitchFamily="18" charset="-128"/>
              <a:cs typeface="Calibri" panose="020F0502020204030204" pitchFamily="34" charset="0"/>
            </a:endParaRPr>
          </a:p>
        </p:txBody>
      </p:sp>
      <p:sp>
        <p:nvSpPr>
          <p:cNvPr id="13" name="Title 3"/>
          <p:cNvSpPr>
            <a:spLocks noGrp="1"/>
          </p:cNvSpPr>
          <p:nvPr>
            <p:ph type="title"/>
          </p:nvPr>
        </p:nvSpPr>
        <p:spPr>
          <a:xfrm>
            <a:off x="6685104" y="194405"/>
            <a:ext cx="4802744" cy="650162"/>
          </a:xfrm>
        </p:spPr>
        <p:txBody>
          <a:bodyPr/>
          <a:lstStyle/>
          <a:p>
            <a:r>
              <a:rPr lang="en-US">
                <a:latin typeface="Calibri" panose="020F0502020204030204" pitchFamily="34" charset="0"/>
                <a:cs typeface="Calibri" panose="020F0502020204030204" pitchFamily="34" charset="0"/>
              </a:rPr>
              <a:t>Generation - PRP</a:t>
            </a:r>
          </a:p>
        </p:txBody>
      </p:sp>
      <p:pic>
        <p:nvPicPr>
          <p:cNvPr id="3" name="Picture 2">
            <a:extLst>
              <a:ext uri="{FF2B5EF4-FFF2-40B4-BE49-F238E27FC236}">
                <a16:creationId xmlns:a16="http://schemas.microsoft.com/office/drawing/2014/main" id="{19D21DA0-A06D-446B-A24B-BA0DE19ACF08}"/>
              </a:ext>
            </a:extLst>
          </p:cNvPr>
          <p:cNvPicPr>
            <a:picLocks noChangeAspect="1"/>
          </p:cNvPicPr>
          <p:nvPr/>
        </p:nvPicPr>
        <p:blipFill>
          <a:blip r:embed="rId3"/>
          <a:stretch>
            <a:fillRect/>
          </a:stretch>
        </p:blipFill>
        <p:spPr>
          <a:xfrm>
            <a:off x="6250741" y="2456119"/>
            <a:ext cx="4801252" cy="2529366"/>
          </a:xfrm>
          <a:prstGeom prst="rect">
            <a:avLst/>
          </a:prstGeom>
        </p:spPr>
      </p:pic>
      <p:pic>
        <p:nvPicPr>
          <p:cNvPr id="5" name="Picture 4">
            <a:extLst>
              <a:ext uri="{FF2B5EF4-FFF2-40B4-BE49-F238E27FC236}">
                <a16:creationId xmlns:a16="http://schemas.microsoft.com/office/drawing/2014/main" id="{CE5A6C0F-76F3-4CAD-A454-C90C58838252}"/>
              </a:ext>
            </a:extLst>
          </p:cNvPr>
          <p:cNvPicPr>
            <a:picLocks noChangeAspect="1"/>
          </p:cNvPicPr>
          <p:nvPr/>
        </p:nvPicPr>
        <p:blipFill>
          <a:blip r:embed="rId4"/>
          <a:stretch>
            <a:fillRect/>
          </a:stretch>
        </p:blipFill>
        <p:spPr>
          <a:xfrm>
            <a:off x="5205984" y="5009868"/>
            <a:ext cx="6890766" cy="1810637"/>
          </a:xfrm>
          <a:prstGeom prst="rect">
            <a:avLst/>
          </a:prstGeom>
        </p:spPr>
      </p:pic>
      <p:pic>
        <p:nvPicPr>
          <p:cNvPr id="16" name="Picture 15">
            <a:extLst>
              <a:ext uri="{FF2B5EF4-FFF2-40B4-BE49-F238E27FC236}">
                <a16:creationId xmlns:a16="http://schemas.microsoft.com/office/drawing/2014/main" id="{7285117F-48E6-4BD6-BFC7-56D8336C23DD}"/>
              </a:ext>
            </a:extLst>
          </p:cNvPr>
          <p:cNvPicPr>
            <a:picLocks noChangeAspect="1"/>
          </p:cNvPicPr>
          <p:nvPr/>
        </p:nvPicPr>
        <p:blipFill>
          <a:blip r:embed="rId5"/>
          <a:stretch>
            <a:fillRect/>
          </a:stretch>
        </p:blipFill>
        <p:spPr>
          <a:xfrm>
            <a:off x="1278235" y="1840025"/>
            <a:ext cx="3318847" cy="4767072"/>
          </a:xfrm>
          <a:prstGeom prst="rect">
            <a:avLst/>
          </a:prstGeom>
        </p:spPr>
      </p:pic>
      <p:pic>
        <p:nvPicPr>
          <p:cNvPr id="7" name="Picture 6">
            <a:extLst>
              <a:ext uri="{FF2B5EF4-FFF2-40B4-BE49-F238E27FC236}">
                <a16:creationId xmlns:a16="http://schemas.microsoft.com/office/drawing/2014/main" id="{2C0AD5E2-0A0D-4B56-88B4-8C5BCD829C63}"/>
              </a:ext>
            </a:extLst>
          </p:cNvPr>
          <p:cNvPicPr>
            <a:picLocks noChangeAspect="1"/>
          </p:cNvPicPr>
          <p:nvPr/>
        </p:nvPicPr>
        <p:blipFill>
          <a:blip r:embed="rId6"/>
          <a:stretch>
            <a:fillRect/>
          </a:stretch>
        </p:blipFill>
        <p:spPr>
          <a:xfrm>
            <a:off x="723950" y="103753"/>
            <a:ext cx="5372050" cy="1885199"/>
          </a:xfrm>
          <a:prstGeom prst="rect">
            <a:avLst/>
          </a:prstGeom>
        </p:spPr>
      </p:pic>
      <p:sp>
        <p:nvSpPr>
          <p:cNvPr id="17" name="TextBox 16">
            <a:extLst>
              <a:ext uri="{FF2B5EF4-FFF2-40B4-BE49-F238E27FC236}">
                <a16:creationId xmlns:a16="http://schemas.microsoft.com/office/drawing/2014/main" id="{89231517-2B65-44AD-9D62-C1E27BB9BAD8}"/>
              </a:ext>
            </a:extLst>
          </p:cNvPr>
          <p:cNvSpPr txBox="1"/>
          <p:nvPr/>
        </p:nvSpPr>
        <p:spPr>
          <a:xfrm>
            <a:off x="7660839" y="6471585"/>
            <a:ext cx="1981055" cy="250903"/>
          </a:xfrm>
          <a:prstGeom prst="rect">
            <a:avLst/>
          </a:prstGeom>
          <a:noFill/>
        </p:spPr>
        <p:txBody>
          <a:bodyPr wrap="none" lIns="0" tIns="0" rIns="0" bIns="0" rtlCol="0">
            <a:spAutoFit/>
          </a:bodyPr>
          <a:lstStyle/>
          <a:p>
            <a:pPr>
              <a:lnSpc>
                <a:spcPct val="130000"/>
              </a:lnSpc>
              <a:spcAft>
                <a:spcPts val="1200"/>
              </a:spcAft>
            </a:pPr>
            <a:r>
              <a:rPr lang="en-US" sz="1400" i="1">
                <a:solidFill>
                  <a:schemeClr val="bg2">
                    <a:lumMod val="50000"/>
                  </a:schemeClr>
                </a:solidFill>
              </a:rPr>
              <a:t>*Per 2020 Annual Report</a:t>
            </a:r>
          </a:p>
        </p:txBody>
      </p:sp>
    </p:spTree>
    <p:extLst>
      <p:ext uri="{BB962C8B-B14F-4D97-AF65-F5344CB8AC3E}">
        <p14:creationId xmlns:p14="http://schemas.microsoft.com/office/powerpoint/2010/main" val="4112157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03E681B-67A9-43FB-8D51-D019BAA3D70F}"/>
              </a:ext>
            </a:extLst>
          </p:cNvPr>
          <p:cNvSpPr txBox="1">
            <a:spLocks/>
          </p:cNvSpPr>
          <p:nvPr/>
        </p:nvSpPr>
        <p:spPr>
          <a:xfrm>
            <a:off x="5762780" y="-86056"/>
            <a:ext cx="6034968" cy="7587868"/>
          </a:xfrm>
          <a:prstGeom prst="rect">
            <a:avLst/>
          </a:prstGeom>
          <a:noFill/>
        </p:spPr>
        <p:txBody>
          <a:bodyPr anchor="ct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571500" indent="-571500">
              <a:buFont typeface="Arial" panose="020B0604020202020204" pitchFamily="34" charset="0"/>
              <a:buChar char="•"/>
            </a:pPr>
            <a:r>
              <a:rPr lang="en-US" sz="1600" b="0">
                <a:solidFill>
                  <a:schemeClr val="accent1"/>
                </a:solidFill>
                <a:latin typeface="Calibri" panose="020F0502020204030204" pitchFamily="34" charset="0"/>
                <a:ea typeface="Adobe Song Std L" panose="02020300000000000000" pitchFamily="18" charset="-128"/>
                <a:cs typeface="Calibri" panose="020F0502020204030204" pitchFamily="34" charset="0"/>
              </a:rPr>
              <a:t>The long-term contracts define output rights and percentage share of production costs on an annual basis.</a:t>
            </a:r>
          </a:p>
          <a:p>
            <a:pPr marL="571500" indent="-571500">
              <a:buFont typeface="Arial" panose="020B0604020202020204" pitchFamily="34" charset="0"/>
              <a:buChar char="•"/>
            </a:pPr>
            <a:endParaRPr lang="en-US" sz="1600" b="0">
              <a:solidFill>
                <a:schemeClr val="accent1"/>
              </a:solidFill>
              <a:latin typeface="Calibri" panose="020F0502020204030204" pitchFamily="34" charset="0"/>
              <a:ea typeface="Adobe Song Std L" panose="02020300000000000000" pitchFamily="18" charset="-128"/>
              <a:cs typeface="Calibri" panose="020F0502020204030204" pitchFamily="34" charset="0"/>
            </a:endParaRPr>
          </a:p>
          <a:p>
            <a:pPr marL="571500" indent="-571500">
              <a:buFont typeface="Arial" panose="020B0604020202020204" pitchFamily="34" charset="0"/>
              <a:buChar char="•"/>
            </a:pPr>
            <a:r>
              <a:rPr lang="en-US" sz="1600" b="0">
                <a:solidFill>
                  <a:schemeClr val="accent2"/>
                </a:solidFill>
                <a:latin typeface="Calibri" panose="020F0502020204030204" pitchFamily="34" charset="0"/>
                <a:ea typeface="Adobe Song Std L" panose="02020300000000000000" pitchFamily="18" charset="-128"/>
                <a:cs typeface="Calibri" panose="020F0502020204030204" pitchFamily="34" charset="0"/>
              </a:rPr>
              <a:t>Grant’s output rights are to claim physical power to meet load on a critical water planning basis up to 63.3% of output.</a:t>
            </a:r>
          </a:p>
          <a:p>
            <a:pPr marL="1485900" lvl="2" indent="-571500">
              <a:buFont typeface="Arial" panose="020B0604020202020204" pitchFamily="34" charset="0"/>
              <a:buChar char="•"/>
            </a:pPr>
            <a:r>
              <a:rPr lang="en-US" sz="1600">
                <a:solidFill>
                  <a:schemeClr val="accent2"/>
                </a:solidFill>
                <a:latin typeface="Calibri" panose="020F0502020204030204" pitchFamily="34" charset="0"/>
                <a:ea typeface="Adobe Song Std L" panose="02020300000000000000" pitchFamily="18" charset="-128"/>
                <a:cs typeface="Calibri" panose="020F0502020204030204" pitchFamily="34" charset="0"/>
              </a:rPr>
              <a:t>Grant’s retail load met this level in 2014</a:t>
            </a:r>
          </a:p>
          <a:p>
            <a:pPr marL="1028700" lvl="1" indent="-571500">
              <a:buFont typeface="Arial" panose="020B0604020202020204" pitchFamily="34" charset="0"/>
              <a:buChar char="•"/>
            </a:pPr>
            <a:endParaRPr lang="en-US" sz="1600">
              <a:solidFill>
                <a:schemeClr val="accent1"/>
              </a:solidFill>
              <a:latin typeface="Calibri" panose="020F0502020204030204" pitchFamily="34" charset="0"/>
              <a:ea typeface="Adobe Song Std L" panose="02020300000000000000" pitchFamily="18" charset="-128"/>
              <a:cs typeface="Calibri" panose="020F0502020204030204" pitchFamily="34" charset="0"/>
            </a:endParaRPr>
          </a:p>
          <a:p>
            <a:pPr marL="571500" indent="-571500">
              <a:buFont typeface="Arial" panose="020B0604020202020204" pitchFamily="34" charset="0"/>
              <a:buChar char="•"/>
            </a:pPr>
            <a:r>
              <a:rPr lang="en-US" sz="1600" b="0">
                <a:solidFill>
                  <a:schemeClr val="accent1"/>
                </a:solidFill>
                <a:latin typeface="Calibri" panose="020F0502020204030204" pitchFamily="34" charset="0"/>
                <a:ea typeface="Adobe Song Std L" panose="02020300000000000000" pitchFamily="18" charset="-128"/>
                <a:cs typeface="Calibri" panose="020F0502020204030204" pitchFamily="34" charset="0"/>
              </a:rPr>
              <a:t>12.5% of output contractually goes to long term purchasers </a:t>
            </a:r>
          </a:p>
          <a:p>
            <a:pPr marL="1485900" lvl="2" indent="-571500">
              <a:buFont typeface="Arial" panose="020B0604020202020204" pitchFamily="34" charset="0"/>
              <a:buChar char="•"/>
            </a:pPr>
            <a:r>
              <a:rPr lang="en-US" sz="1600">
                <a:solidFill>
                  <a:schemeClr val="accent1"/>
                </a:solidFill>
                <a:latin typeface="Calibri" panose="020F0502020204030204" pitchFamily="34" charset="0"/>
                <a:ea typeface="Adobe Song Std L" panose="02020300000000000000" pitchFamily="18" charset="-128"/>
                <a:cs typeface="Calibri" panose="020F0502020204030204" pitchFamily="34" charset="0"/>
              </a:rPr>
              <a:t>2.5%  Exchangers, 10.0% Conversion Contracts</a:t>
            </a:r>
          </a:p>
          <a:p>
            <a:pPr marL="1485900" lvl="2" indent="-571500">
              <a:buFont typeface="Arial" panose="020B0604020202020204" pitchFamily="34" charset="0"/>
              <a:buChar char="•"/>
            </a:pPr>
            <a:r>
              <a:rPr lang="en-US" sz="1600">
                <a:solidFill>
                  <a:schemeClr val="accent1"/>
                </a:solidFill>
                <a:latin typeface="Calibri" panose="020F0502020204030204" pitchFamily="34" charset="0"/>
                <a:ea typeface="Adobe Song Std L" panose="02020300000000000000" pitchFamily="18" charset="-128"/>
                <a:cs typeface="Calibri" panose="020F0502020204030204" pitchFamily="34" charset="0"/>
              </a:rPr>
              <a:t>Historically purchasers received a larger share of output as Grant’s load was growing</a:t>
            </a:r>
          </a:p>
          <a:p>
            <a:pPr marL="1485900" lvl="2" indent="-571500">
              <a:buFont typeface="Arial" panose="020B0604020202020204" pitchFamily="34" charset="0"/>
              <a:buChar char="•"/>
            </a:pPr>
            <a:endParaRPr lang="en-US" sz="1600">
              <a:solidFill>
                <a:schemeClr val="accent1"/>
              </a:solidFill>
              <a:latin typeface="Calibri" panose="020F0502020204030204" pitchFamily="34" charset="0"/>
              <a:ea typeface="Adobe Song Std L" panose="02020300000000000000" pitchFamily="18" charset="-128"/>
              <a:cs typeface="Calibri" panose="020F0502020204030204" pitchFamily="34" charset="0"/>
            </a:endParaRPr>
          </a:p>
          <a:p>
            <a:pPr marL="571500" indent="-571500">
              <a:buFont typeface="Arial" panose="020B0604020202020204" pitchFamily="34" charset="0"/>
              <a:buChar char="•"/>
            </a:pPr>
            <a:r>
              <a:rPr lang="en-US" sz="1600" b="0">
                <a:solidFill>
                  <a:schemeClr val="accent2"/>
                </a:solidFill>
                <a:highlight>
                  <a:srgbClr val="FFFFFF"/>
                </a:highlight>
                <a:latin typeface="Calibri" panose="020F0502020204030204" pitchFamily="34" charset="0"/>
                <a:ea typeface="Adobe Song Std L" panose="02020300000000000000" pitchFamily="18" charset="-128"/>
                <a:cs typeface="Calibri" panose="020F0502020204030204" pitchFamily="34" charset="0"/>
              </a:rPr>
              <a:t>30% of output via a contractual financial mechanism  allows Grant to meet load on a critical water planning basis.</a:t>
            </a:r>
          </a:p>
          <a:p>
            <a:pPr marL="571500" indent="-571500">
              <a:buFont typeface="Arial" panose="020B0604020202020204" pitchFamily="34" charset="0"/>
              <a:buChar char="•"/>
            </a:pPr>
            <a:endParaRPr lang="en-US" sz="1600" b="0">
              <a:solidFill>
                <a:schemeClr val="accent1"/>
              </a:solidFill>
              <a:highlight>
                <a:srgbClr val="FFFF00"/>
              </a:highlight>
              <a:latin typeface="Calibri" panose="020F0502020204030204" pitchFamily="34" charset="0"/>
              <a:ea typeface="Adobe Song Std L" panose="02020300000000000000" pitchFamily="18" charset="-128"/>
              <a:cs typeface="Calibri" panose="020F0502020204030204" pitchFamily="34" charset="0"/>
            </a:endParaRPr>
          </a:p>
          <a:p>
            <a:pPr marL="571500" indent="-571500">
              <a:buFont typeface="Arial" panose="020B0604020202020204" pitchFamily="34" charset="0"/>
              <a:buChar char="•"/>
            </a:pPr>
            <a:r>
              <a:rPr lang="en-US" sz="1600" b="0">
                <a:solidFill>
                  <a:schemeClr val="accent1"/>
                </a:solidFill>
                <a:highlight>
                  <a:srgbClr val="FFFFFF"/>
                </a:highlight>
                <a:latin typeface="Calibri" panose="020F0502020204030204" pitchFamily="34" charset="0"/>
                <a:ea typeface="Adobe Song Std L" panose="02020300000000000000" pitchFamily="18" charset="-128"/>
                <a:cs typeface="Calibri" panose="020F0502020204030204" pitchFamily="34" charset="0"/>
              </a:rPr>
              <a:t>Total physical and financial rights to PRP project are expected to be exhausted in 2024.  Retail customers’ loads won’t surpass expected project capabilities until after 2030.</a:t>
            </a:r>
          </a:p>
          <a:p>
            <a:pPr marL="571500" indent="-571500">
              <a:buFont typeface="Arial" panose="020B0604020202020204" pitchFamily="34" charset="0"/>
              <a:buChar char="•"/>
            </a:pPr>
            <a:endParaRPr lang="en-US" sz="1600" b="0">
              <a:solidFill>
                <a:schemeClr val="accent1"/>
              </a:solidFill>
              <a:latin typeface="Calibri" panose="020F0502020204030204" pitchFamily="34" charset="0"/>
              <a:ea typeface="Adobe Song Std L" panose="02020300000000000000" pitchFamily="18" charset="-128"/>
              <a:cs typeface="Calibri" panose="020F0502020204030204" pitchFamily="34" charset="0"/>
            </a:endParaRPr>
          </a:p>
          <a:p>
            <a:pPr marL="571500" indent="-571500">
              <a:buFont typeface="Arial" panose="020B0604020202020204" pitchFamily="34" charset="0"/>
              <a:buChar char="•"/>
            </a:pPr>
            <a:r>
              <a:rPr lang="en-US" sz="1600" b="0">
                <a:solidFill>
                  <a:schemeClr val="accent2"/>
                </a:solidFill>
                <a:latin typeface="Calibri" panose="020F0502020204030204" pitchFamily="34" charset="0"/>
                <a:ea typeface="Adobe Song Std L" panose="02020300000000000000" pitchFamily="18" charset="-128"/>
                <a:cs typeface="Calibri" panose="020F0502020204030204" pitchFamily="34" charset="0"/>
              </a:rPr>
              <a:t>The District utilizes the wholesale market for meeting load combined with other resources</a:t>
            </a:r>
          </a:p>
          <a:p>
            <a:pPr marL="571500" indent="-571500">
              <a:buFont typeface="Arial" panose="020B0604020202020204" pitchFamily="34" charset="0"/>
              <a:buChar char="•"/>
            </a:pPr>
            <a:endParaRPr lang="en-US" sz="1600" b="0">
              <a:solidFill>
                <a:schemeClr val="accent1"/>
              </a:solidFill>
              <a:latin typeface="Calibri" panose="020F0502020204030204" pitchFamily="34" charset="0"/>
              <a:ea typeface="Adobe Song Std L" panose="02020300000000000000" pitchFamily="18" charset="-128"/>
              <a:cs typeface="Calibri" panose="020F0502020204030204" pitchFamily="34" charset="0"/>
            </a:endParaRPr>
          </a:p>
          <a:p>
            <a:pPr marL="571500" indent="-571500">
              <a:buFont typeface="Arial" panose="020B0604020202020204" pitchFamily="34" charset="0"/>
              <a:buChar char="•"/>
            </a:pPr>
            <a:endParaRPr lang="en-US" sz="1600" b="0">
              <a:solidFill>
                <a:schemeClr val="accent1"/>
              </a:solidFill>
              <a:latin typeface="Calibri" panose="020F0502020204030204" pitchFamily="34" charset="0"/>
              <a:ea typeface="Adobe Song Std L" panose="02020300000000000000" pitchFamily="18" charset="-128"/>
              <a:cs typeface="Calibri" panose="020F0502020204030204" pitchFamily="34" charset="0"/>
            </a:endParaRPr>
          </a:p>
          <a:p>
            <a:pPr marL="571500" indent="-571500">
              <a:buFont typeface="Arial" panose="020B0604020202020204" pitchFamily="34" charset="0"/>
              <a:buChar char="•"/>
            </a:pPr>
            <a:endParaRPr lang="en-US" sz="1600" b="0">
              <a:solidFill>
                <a:schemeClr val="accent1"/>
              </a:solidFill>
              <a:latin typeface="Calibri" panose="020F0502020204030204" pitchFamily="34" charset="0"/>
              <a:ea typeface="Adobe Song Std L" panose="02020300000000000000" pitchFamily="18" charset="-128"/>
              <a:cs typeface="Calibri" panose="020F0502020204030204" pitchFamily="34" charset="0"/>
            </a:endParaRPr>
          </a:p>
        </p:txBody>
      </p:sp>
      <p:sp>
        <p:nvSpPr>
          <p:cNvPr id="13" name="Title 3"/>
          <p:cNvSpPr>
            <a:spLocks noGrp="1"/>
          </p:cNvSpPr>
          <p:nvPr>
            <p:ph type="title"/>
          </p:nvPr>
        </p:nvSpPr>
        <p:spPr>
          <a:xfrm>
            <a:off x="576912" y="477268"/>
            <a:ext cx="4802744" cy="650162"/>
          </a:xfrm>
        </p:spPr>
        <p:txBody>
          <a:bodyPr/>
          <a:lstStyle/>
          <a:p>
            <a:r>
              <a:rPr lang="en-US">
                <a:latin typeface="Calibri" panose="020F0502020204030204" pitchFamily="34" charset="0"/>
                <a:cs typeface="Calibri" panose="020F0502020204030204" pitchFamily="34" charset="0"/>
              </a:rPr>
              <a:t>Generation - PRP</a:t>
            </a:r>
          </a:p>
        </p:txBody>
      </p:sp>
      <p:sp>
        <p:nvSpPr>
          <p:cNvPr id="8" name="TextBox 7"/>
          <p:cNvSpPr txBox="1"/>
          <p:nvPr/>
        </p:nvSpPr>
        <p:spPr>
          <a:xfrm>
            <a:off x="914444" y="1351418"/>
            <a:ext cx="3457421" cy="367793"/>
          </a:xfrm>
          <a:prstGeom prst="rect">
            <a:avLst/>
          </a:prstGeom>
          <a:noFill/>
        </p:spPr>
        <p:txBody>
          <a:bodyPr wrap="none" lIns="0" tIns="0" rIns="0" bIns="0" rtlCol="0">
            <a:spAutoFit/>
          </a:bodyPr>
          <a:lstStyle/>
          <a:p>
            <a:pPr>
              <a:lnSpc>
                <a:spcPct val="130000"/>
              </a:lnSpc>
              <a:spcAft>
                <a:spcPts val="1200"/>
              </a:spcAft>
            </a:pPr>
            <a:r>
              <a:rPr lang="en-US" sz="2000" b="1">
                <a:solidFill>
                  <a:schemeClr val="accent1"/>
                </a:solidFill>
                <a:latin typeface="Calibri" panose="020F0502020204030204" pitchFamily="34" charset="0"/>
                <a:cs typeface="Calibri" panose="020F0502020204030204" pitchFamily="34" charset="0"/>
              </a:rPr>
              <a:t>2021 PRP Project Cost Allocation</a:t>
            </a:r>
          </a:p>
        </p:txBody>
      </p:sp>
      <p:graphicFrame>
        <p:nvGraphicFramePr>
          <p:cNvPr id="9" name="Table 8"/>
          <p:cNvGraphicFramePr>
            <a:graphicFrameLocks noGrp="1"/>
          </p:cNvGraphicFramePr>
          <p:nvPr>
            <p:extLst>
              <p:ext uri="{D42A27DB-BD31-4B8C-83A1-F6EECF244321}">
                <p14:modId xmlns:p14="http://schemas.microsoft.com/office/powerpoint/2010/main" val="3946038210"/>
              </p:ext>
            </p:extLst>
          </p:nvPr>
        </p:nvGraphicFramePr>
        <p:xfrm>
          <a:off x="1228256" y="1943199"/>
          <a:ext cx="2829796" cy="3855720"/>
        </p:xfrm>
        <a:graphic>
          <a:graphicData uri="http://schemas.openxmlformats.org/drawingml/2006/table">
            <a:tbl>
              <a:tblPr bandRow="1"/>
              <a:tblGrid>
                <a:gridCol w="1936177">
                  <a:extLst>
                    <a:ext uri="{9D8B030D-6E8A-4147-A177-3AD203B41FA5}">
                      <a16:colId xmlns:a16="http://schemas.microsoft.com/office/drawing/2014/main" val="20000"/>
                    </a:ext>
                  </a:extLst>
                </a:gridCol>
                <a:gridCol w="893619">
                  <a:extLst>
                    <a:ext uri="{9D8B030D-6E8A-4147-A177-3AD203B41FA5}">
                      <a16:colId xmlns:a16="http://schemas.microsoft.com/office/drawing/2014/main" val="20001"/>
                    </a:ext>
                  </a:extLst>
                </a:gridCol>
              </a:tblGrid>
              <a:tr h="281596">
                <a:tc>
                  <a:txBody>
                    <a:bodyPr/>
                    <a:lstStyle/>
                    <a:p>
                      <a:pPr algn="l" fontAlgn="b"/>
                      <a:r>
                        <a:rPr lang="en-US" sz="1100" b="0" i="0" u="none" strike="noStrike">
                          <a:solidFill>
                            <a:schemeClr val="accent1"/>
                          </a:solidFill>
                          <a:effectLst/>
                          <a:latin typeface="Calibri" panose="020F0502020204030204" pitchFamily="34" charset="0"/>
                        </a:rPr>
                        <a:t>Grant PUD</a:t>
                      </a:r>
                    </a:p>
                  </a:txBody>
                  <a:tcPr marL="182880" marR="182880"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8CBAD"/>
                    </a:solidFill>
                  </a:tcPr>
                </a:tc>
                <a:tc>
                  <a:txBody>
                    <a:bodyPr/>
                    <a:lstStyle/>
                    <a:p>
                      <a:pPr algn="r" fontAlgn="b"/>
                      <a:r>
                        <a:rPr lang="en-US" sz="1100" b="0" i="0" u="none" strike="noStrike">
                          <a:solidFill>
                            <a:schemeClr val="accent1"/>
                          </a:solidFill>
                          <a:effectLst/>
                          <a:latin typeface="Calibri" panose="020F0502020204030204" pitchFamily="34" charset="0"/>
                        </a:rPr>
                        <a:t>87.49%</a:t>
                      </a:r>
                    </a:p>
                  </a:txBody>
                  <a:tcPr marL="182880" marR="182880"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8CBAD"/>
                    </a:solidFill>
                  </a:tcPr>
                </a:tc>
                <a:extLst>
                  <a:ext uri="{0D108BD9-81ED-4DB2-BD59-A6C34878D82A}">
                    <a16:rowId xmlns:a16="http://schemas.microsoft.com/office/drawing/2014/main" val="10000"/>
                  </a:ext>
                </a:extLst>
              </a:tr>
              <a:tr h="281596">
                <a:tc>
                  <a:txBody>
                    <a:bodyPr/>
                    <a:lstStyle/>
                    <a:p>
                      <a:pPr algn="l" fontAlgn="b"/>
                      <a:r>
                        <a:rPr lang="en-US" sz="1100" b="0" i="0" u="none" strike="noStrike">
                          <a:solidFill>
                            <a:schemeClr val="accent1"/>
                          </a:solidFill>
                          <a:effectLst/>
                          <a:latin typeface="Calibri" panose="020F0502020204030204" pitchFamily="34" charset="0"/>
                        </a:rPr>
                        <a:t>PacifiCorp</a:t>
                      </a:r>
                    </a:p>
                  </a:txBody>
                  <a:tcPr marL="182880" marR="182880"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r" fontAlgn="b"/>
                      <a:r>
                        <a:rPr lang="en-US" sz="1100" b="0" i="0" u="none" strike="noStrike">
                          <a:solidFill>
                            <a:schemeClr val="accent1"/>
                          </a:solidFill>
                          <a:effectLst/>
                          <a:latin typeface="Calibri" panose="020F0502020204030204" pitchFamily="34" charset="0"/>
                        </a:rPr>
                        <a:t>2.66%</a:t>
                      </a:r>
                    </a:p>
                  </a:txBody>
                  <a:tcPr marL="182880" marR="182880"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extLst>
                  <a:ext uri="{0D108BD9-81ED-4DB2-BD59-A6C34878D82A}">
                    <a16:rowId xmlns:a16="http://schemas.microsoft.com/office/drawing/2014/main" val="10001"/>
                  </a:ext>
                </a:extLst>
              </a:tr>
              <a:tr h="281596">
                <a:tc>
                  <a:txBody>
                    <a:bodyPr/>
                    <a:lstStyle/>
                    <a:p>
                      <a:pPr algn="l" fontAlgn="b"/>
                      <a:r>
                        <a:rPr lang="en-US" sz="1100" b="0" i="0" u="none" strike="noStrike">
                          <a:solidFill>
                            <a:schemeClr val="accent1"/>
                          </a:solidFill>
                          <a:effectLst/>
                          <a:latin typeface="Calibri" panose="020F0502020204030204" pitchFamily="34" charset="0"/>
                        </a:rPr>
                        <a:t>Portland General</a:t>
                      </a:r>
                    </a:p>
                  </a:txBody>
                  <a:tcPr marL="182880" marR="182880"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8CBAD"/>
                    </a:solidFill>
                  </a:tcPr>
                </a:tc>
                <a:tc>
                  <a:txBody>
                    <a:bodyPr/>
                    <a:lstStyle/>
                    <a:p>
                      <a:pPr algn="r" fontAlgn="b"/>
                      <a:r>
                        <a:rPr lang="en-US" sz="1100" b="0" i="0" u="none" strike="noStrike">
                          <a:solidFill>
                            <a:schemeClr val="accent1"/>
                          </a:solidFill>
                          <a:effectLst/>
                          <a:latin typeface="Calibri" panose="020F0502020204030204" pitchFamily="34" charset="0"/>
                        </a:rPr>
                        <a:t>2.66%</a:t>
                      </a:r>
                    </a:p>
                  </a:txBody>
                  <a:tcPr marL="182880" marR="182880"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8CBAD"/>
                    </a:solidFill>
                  </a:tcPr>
                </a:tc>
                <a:extLst>
                  <a:ext uri="{0D108BD9-81ED-4DB2-BD59-A6C34878D82A}">
                    <a16:rowId xmlns:a16="http://schemas.microsoft.com/office/drawing/2014/main" val="10002"/>
                  </a:ext>
                </a:extLst>
              </a:tr>
              <a:tr h="281596">
                <a:tc>
                  <a:txBody>
                    <a:bodyPr/>
                    <a:lstStyle/>
                    <a:p>
                      <a:pPr algn="l" fontAlgn="b"/>
                      <a:r>
                        <a:rPr lang="en-US" sz="1100" b="0" i="0" u="none" strike="noStrike">
                          <a:solidFill>
                            <a:schemeClr val="accent1"/>
                          </a:solidFill>
                          <a:effectLst/>
                          <a:latin typeface="Calibri" panose="020F0502020204030204" pitchFamily="34" charset="0"/>
                        </a:rPr>
                        <a:t>Puget Sound Energy</a:t>
                      </a:r>
                    </a:p>
                  </a:txBody>
                  <a:tcPr marL="182880" marR="182880"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r" fontAlgn="b"/>
                      <a:r>
                        <a:rPr lang="en-US" sz="1100" b="0" i="0" u="none" strike="noStrike">
                          <a:solidFill>
                            <a:schemeClr val="accent1"/>
                          </a:solidFill>
                          <a:effectLst/>
                          <a:latin typeface="Calibri" panose="020F0502020204030204" pitchFamily="34" charset="0"/>
                        </a:rPr>
                        <a:t>1.54%</a:t>
                      </a:r>
                    </a:p>
                  </a:txBody>
                  <a:tcPr marL="182880" marR="182880"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extLst>
                  <a:ext uri="{0D108BD9-81ED-4DB2-BD59-A6C34878D82A}">
                    <a16:rowId xmlns:a16="http://schemas.microsoft.com/office/drawing/2014/main" val="10003"/>
                  </a:ext>
                </a:extLst>
              </a:tr>
              <a:tr h="281596">
                <a:tc>
                  <a:txBody>
                    <a:bodyPr/>
                    <a:lstStyle/>
                    <a:p>
                      <a:pPr algn="l" fontAlgn="b"/>
                      <a:r>
                        <a:rPr lang="en-US" sz="1100" b="0" i="0" u="none" strike="noStrike" err="1">
                          <a:solidFill>
                            <a:schemeClr val="accent1"/>
                          </a:solidFill>
                          <a:effectLst/>
                          <a:latin typeface="Calibri" panose="020F0502020204030204" pitchFamily="34" charset="0"/>
                        </a:rPr>
                        <a:t>Avista</a:t>
                      </a:r>
                      <a:endParaRPr lang="en-US" sz="1100" b="0" i="0" u="none" strike="noStrike">
                        <a:solidFill>
                          <a:schemeClr val="accent1"/>
                        </a:solidFill>
                        <a:effectLst/>
                        <a:latin typeface="Calibri" panose="020F0502020204030204" pitchFamily="34" charset="0"/>
                      </a:endParaRPr>
                    </a:p>
                  </a:txBody>
                  <a:tcPr marL="182880" marR="182880"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8CBAD"/>
                    </a:solidFill>
                  </a:tcPr>
                </a:tc>
                <a:tc>
                  <a:txBody>
                    <a:bodyPr/>
                    <a:lstStyle/>
                    <a:p>
                      <a:pPr algn="r" fontAlgn="b"/>
                      <a:r>
                        <a:rPr lang="en-US" sz="1100" b="0" i="0" u="none" strike="noStrike">
                          <a:solidFill>
                            <a:schemeClr val="accent1"/>
                          </a:solidFill>
                          <a:effectLst/>
                          <a:latin typeface="Calibri" panose="020F0502020204030204" pitchFamily="34" charset="0"/>
                        </a:rPr>
                        <a:t>1.17%</a:t>
                      </a:r>
                    </a:p>
                  </a:txBody>
                  <a:tcPr marL="182880" marR="182880"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8CBAD"/>
                    </a:solidFill>
                  </a:tcPr>
                </a:tc>
                <a:extLst>
                  <a:ext uri="{0D108BD9-81ED-4DB2-BD59-A6C34878D82A}">
                    <a16:rowId xmlns:a16="http://schemas.microsoft.com/office/drawing/2014/main" val="10004"/>
                  </a:ext>
                </a:extLst>
              </a:tr>
              <a:tr h="281596">
                <a:tc>
                  <a:txBody>
                    <a:bodyPr/>
                    <a:lstStyle/>
                    <a:p>
                      <a:pPr algn="l" fontAlgn="b"/>
                      <a:r>
                        <a:rPr lang="en-US" sz="1100" b="0" i="0" u="none" strike="noStrike">
                          <a:solidFill>
                            <a:schemeClr val="accent1"/>
                          </a:solidFill>
                          <a:effectLst/>
                          <a:latin typeface="Calibri" panose="020F0502020204030204" pitchFamily="34" charset="0"/>
                        </a:rPr>
                        <a:t>Tacoma Power</a:t>
                      </a:r>
                    </a:p>
                  </a:txBody>
                  <a:tcPr marL="182880" marR="182880"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r" fontAlgn="b"/>
                      <a:r>
                        <a:rPr lang="en-US" sz="1100" b="0" i="0" u="none" strike="noStrike">
                          <a:solidFill>
                            <a:schemeClr val="accent1"/>
                          </a:solidFill>
                          <a:effectLst/>
                          <a:latin typeface="Calibri" panose="020F0502020204030204" pitchFamily="34" charset="0"/>
                        </a:rPr>
                        <a:t>0.65%</a:t>
                      </a:r>
                    </a:p>
                  </a:txBody>
                  <a:tcPr marL="182880" marR="182880"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extLst>
                  <a:ext uri="{0D108BD9-81ED-4DB2-BD59-A6C34878D82A}">
                    <a16:rowId xmlns:a16="http://schemas.microsoft.com/office/drawing/2014/main" val="10005"/>
                  </a:ext>
                </a:extLst>
              </a:tr>
              <a:tr h="281596">
                <a:tc>
                  <a:txBody>
                    <a:bodyPr/>
                    <a:lstStyle/>
                    <a:p>
                      <a:pPr algn="l" fontAlgn="b"/>
                      <a:r>
                        <a:rPr lang="en-US" sz="1100" b="0" i="0" u="none" strike="noStrike">
                          <a:solidFill>
                            <a:schemeClr val="accent1"/>
                          </a:solidFill>
                          <a:effectLst/>
                          <a:latin typeface="Calibri" panose="020F0502020204030204" pitchFamily="34" charset="0"/>
                        </a:rPr>
                        <a:t>Seattle City Light</a:t>
                      </a:r>
                    </a:p>
                  </a:txBody>
                  <a:tcPr marL="182880" marR="182880"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8CBAD"/>
                    </a:solidFill>
                  </a:tcPr>
                </a:tc>
                <a:tc>
                  <a:txBody>
                    <a:bodyPr/>
                    <a:lstStyle/>
                    <a:p>
                      <a:pPr algn="r" fontAlgn="b"/>
                      <a:r>
                        <a:rPr lang="en-US" sz="1100" b="0" i="0" u="none" strike="noStrike">
                          <a:solidFill>
                            <a:schemeClr val="accent1"/>
                          </a:solidFill>
                          <a:effectLst/>
                          <a:latin typeface="Calibri" panose="020F0502020204030204" pitchFamily="34" charset="0"/>
                        </a:rPr>
                        <a:t>0.63%</a:t>
                      </a:r>
                    </a:p>
                  </a:txBody>
                  <a:tcPr marL="182880" marR="182880"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8CBAD"/>
                    </a:solidFill>
                  </a:tcPr>
                </a:tc>
                <a:extLst>
                  <a:ext uri="{0D108BD9-81ED-4DB2-BD59-A6C34878D82A}">
                    <a16:rowId xmlns:a16="http://schemas.microsoft.com/office/drawing/2014/main" val="10006"/>
                  </a:ext>
                </a:extLst>
              </a:tr>
              <a:tr h="281596">
                <a:tc>
                  <a:txBody>
                    <a:bodyPr/>
                    <a:lstStyle/>
                    <a:p>
                      <a:pPr algn="l" fontAlgn="b"/>
                      <a:r>
                        <a:rPr lang="en-US" sz="1100" b="0" i="0" u="none" strike="noStrike">
                          <a:solidFill>
                            <a:schemeClr val="accent1"/>
                          </a:solidFill>
                          <a:effectLst/>
                          <a:latin typeface="Calibri" panose="020F0502020204030204" pitchFamily="34" charset="0"/>
                        </a:rPr>
                        <a:t>Cowlitz PUD</a:t>
                      </a:r>
                    </a:p>
                  </a:txBody>
                  <a:tcPr marL="182880" marR="182880"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r" fontAlgn="b"/>
                      <a:r>
                        <a:rPr lang="en-US" sz="1100" b="0" i="0" u="none" strike="noStrike">
                          <a:solidFill>
                            <a:schemeClr val="accent1"/>
                          </a:solidFill>
                          <a:effectLst/>
                          <a:latin typeface="Calibri" panose="020F0502020204030204" pitchFamily="34" charset="0"/>
                        </a:rPr>
                        <a:t>0.37%</a:t>
                      </a:r>
                    </a:p>
                  </a:txBody>
                  <a:tcPr marL="182880" marR="182880"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extLst>
                  <a:ext uri="{0D108BD9-81ED-4DB2-BD59-A6C34878D82A}">
                    <a16:rowId xmlns:a16="http://schemas.microsoft.com/office/drawing/2014/main" val="10007"/>
                  </a:ext>
                </a:extLst>
              </a:tr>
              <a:tr h="281596">
                <a:tc>
                  <a:txBody>
                    <a:bodyPr/>
                    <a:lstStyle/>
                    <a:p>
                      <a:pPr algn="l" fontAlgn="b"/>
                      <a:r>
                        <a:rPr lang="en-US" sz="1100" b="0" i="0" u="none" strike="noStrike">
                          <a:solidFill>
                            <a:schemeClr val="accent1"/>
                          </a:solidFill>
                          <a:effectLst/>
                          <a:latin typeface="Calibri" panose="020F0502020204030204" pitchFamily="34" charset="0"/>
                        </a:rPr>
                        <a:t>EWEB</a:t>
                      </a:r>
                    </a:p>
                  </a:txBody>
                  <a:tcPr marL="182880" marR="182880"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8CBAD"/>
                    </a:solidFill>
                  </a:tcPr>
                </a:tc>
                <a:tc>
                  <a:txBody>
                    <a:bodyPr/>
                    <a:lstStyle/>
                    <a:p>
                      <a:pPr algn="r" fontAlgn="b"/>
                      <a:r>
                        <a:rPr lang="en-US" sz="1100" b="0" i="0" u="none" strike="noStrike">
                          <a:solidFill>
                            <a:schemeClr val="accent1"/>
                          </a:solidFill>
                          <a:effectLst/>
                          <a:latin typeface="Calibri" panose="020F0502020204030204" pitchFamily="34" charset="0"/>
                        </a:rPr>
                        <a:t>0.32%</a:t>
                      </a:r>
                    </a:p>
                  </a:txBody>
                  <a:tcPr marL="182880" marR="182880"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8CBAD"/>
                    </a:solidFill>
                  </a:tcPr>
                </a:tc>
                <a:extLst>
                  <a:ext uri="{0D108BD9-81ED-4DB2-BD59-A6C34878D82A}">
                    <a16:rowId xmlns:a16="http://schemas.microsoft.com/office/drawing/2014/main" val="10008"/>
                  </a:ext>
                </a:extLst>
              </a:tr>
              <a:tr h="281596">
                <a:tc>
                  <a:txBody>
                    <a:bodyPr/>
                    <a:lstStyle/>
                    <a:p>
                      <a:pPr algn="l" fontAlgn="b"/>
                      <a:r>
                        <a:rPr lang="en-US" sz="1100" b="0" i="0" u="none" strike="noStrike">
                          <a:solidFill>
                            <a:schemeClr val="accent1"/>
                          </a:solidFill>
                          <a:effectLst/>
                          <a:latin typeface="Calibri" panose="020F0502020204030204" pitchFamily="34" charset="0"/>
                        </a:rPr>
                        <a:t>Exchangers (9 small</a:t>
                      </a:r>
                      <a:r>
                        <a:rPr lang="en-US" sz="1100" b="0" i="0" u="none" strike="noStrike" baseline="0">
                          <a:solidFill>
                            <a:schemeClr val="accent1"/>
                          </a:solidFill>
                          <a:effectLst/>
                          <a:latin typeface="Calibri" panose="020F0502020204030204" pitchFamily="34" charset="0"/>
                        </a:rPr>
                        <a:t> shares</a:t>
                      </a:r>
                      <a:r>
                        <a:rPr lang="en-US" sz="1100" b="0" i="0" u="none" strike="noStrike">
                          <a:solidFill>
                            <a:schemeClr val="accent1"/>
                          </a:solidFill>
                          <a:effectLst/>
                          <a:latin typeface="Calibri" panose="020F0502020204030204" pitchFamily="34" charset="0"/>
                        </a:rPr>
                        <a:t>)</a:t>
                      </a:r>
                    </a:p>
                  </a:txBody>
                  <a:tcPr marL="182880" marR="182880"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r" fontAlgn="b"/>
                      <a:r>
                        <a:rPr lang="en-US" sz="1100" b="0" i="0" u="none" strike="noStrike">
                          <a:solidFill>
                            <a:schemeClr val="accent1"/>
                          </a:solidFill>
                          <a:effectLst/>
                          <a:latin typeface="Calibri" panose="020F0502020204030204" pitchFamily="34" charset="0"/>
                        </a:rPr>
                        <a:t>2.51%</a:t>
                      </a:r>
                    </a:p>
                  </a:txBody>
                  <a:tcPr marL="182880" marR="182880"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extLst>
                  <a:ext uri="{0D108BD9-81ED-4DB2-BD59-A6C34878D82A}">
                    <a16:rowId xmlns:a16="http://schemas.microsoft.com/office/drawing/2014/main" val="10009"/>
                  </a:ext>
                </a:extLst>
              </a:tr>
              <a:tr h="281596">
                <a:tc>
                  <a:txBody>
                    <a:bodyPr/>
                    <a:lstStyle/>
                    <a:p>
                      <a:pPr algn="l" fontAlgn="b"/>
                      <a:r>
                        <a:rPr lang="en-US" sz="1100" b="1" i="0" u="none" strike="noStrike">
                          <a:solidFill>
                            <a:schemeClr val="bg1"/>
                          </a:solidFill>
                          <a:effectLst/>
                          <a:latin typeface="Calibri" panose="020F0502020204030204" pitchFamily="34" charset="0"/>
                        </a:rPr>
                        <a:t> </a:t>
                      </a:r>
                    </a:p>
                  </a:txBody>
                  <a:tcPr marL="182880" marR="182880"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65911"/>
                    </a:solidFill>
                  </a:tcPr>
                </a:tc>
                <a:tc>
                  <a:txBody>
                    <a:bodyPr/>
                    <a:lstStyle/>
                    <a:p>
                      <a:pPr algn="r" fontAlgn="b"/>
                      <a:r>
                        <a:rPr lang="en-US" sz="1100" b="1" i="0" u="none" strike="noStrike">
                          <a:solidFill>
                            <a:schemeClr val="bg1"/>
                          </a:solidFill>
                          <a:effectLst/>
                          <a:latin typeface="Calibri" panose="020F0502020204030204" pitchFamily="34" charset="0"/>
                        </a:rPr>
                        <a:t>100%</a:t>
                      </a:r>
                    </a:p>
                  </a:txBody>
                  <a:tcPr marL="182880" marR="182880" marT="91440" marB="9144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6591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456375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3"/>
          <p:cNvSpPr>
            <a:spLocks noGrp="1"/>
          </p:cNvSpPr>
          <p:nvPr>
            <p:ph type="title"/>
          </p:nvPr>
        </p:nvSpPr>
        <p:spPr>
          <a:xfrm>
            <a:off x="648929" y="629266"/>
            <a:ext cx="3505495" cy="1622321"/>
          </a:xfrm>
        </p:spPr>
        <p:txBody>
          <a:bodyPr vert="horz" lIns="91440" tIns="45720" rIns="91440" bIns="45720" rtlCol="0" anchor="ctr">
            <a:normAutofit/>
          </a:bodyPr>
          <a:lstStyle/>
          <a:p>
            <a:r>
              <a:rPr lang="en-US" sz="3700" kern="1200">
                <a:solidFill>
                  <a:schemeClr val="tx1"/>
                </a:solidFill>
                <a:latin typeface="+mj-lt"/>
                <a:ea typeface="+mj-ea"/>
                <a:cs typeface="+mj-cs"/>
              </a:rPr>
              <a:t>Generation &amp; Other Power Sources</a:t>
            </a:r>
          </a:p>
        </p:txBody>
      </p:sp>
      <p:sp>
        <p:nvSpPr>
          <p:cNvPr id="32" name="Title 1">
            <a:extLst>
              <a:ext uri="{FF2B5EF4-FFF2-40B4-BE49-F238E27FC236}">
                <a16:creationId xmlns:a16="http://schemas.microsoft.com/office/drawing/2014/main" id="{403E681B-67A9-43FB-8D51-D019BAA3D70F}"/>
              </a:ext>
            </a:extLst>
          </p:cNvPr>
          <p:cNvSpPr txBox="1">
            <a:spLocks/>
          </p:cNvSpPr>
          <p:nvPr/>
        </p:nvSpPr>
        <p:spPr>
          <a:xfrm>
            <a:off x="648931" y="2438400"/>
            <a:ext cx="3505494" cy="3785419"/>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342900" indent="-228600">
              <a:spcAft>
                <a:spcPts val="1200"/>
              </a:spcAft>
              <a:buFont typeface="Arial" panose="020B0604020202020204" pitchFamily="34" charset="0"/>
              <a:buChar char="•"/>
            </a:pPr>
            <a:r>
              <a:rPr lang="en-US" sz="1400" b="0">
                <a:solidFill>
                  <a:schemeClr val="tx1"/>
                </a:solidFill>
                <a:latin typeface="+mn-lt"/>
                <a:ea typeface="+mn-ea"/>
                <a:cs typeface="+mn-cs"/>
              </a:rPr>
              <a:t>Two in-county small hydro generation projects operated by the District with rights to output, contracts with the Columbia Hydro Power Authority (owner), expiry in 2025 and 2030</a:t>
            </a:r>
          </a:p>
          <a:p>
            <a:pPr marL="342900" indent="-228600">
              <a:spcAft>
                <a:spcPts val="1200"/>
              </a:spcAft>
              <a:buFont typeface="Arial" panose="020B0604020202020204" pitchFamily="34" charset="0"/>
              <a:buChar char="•"/>
            </a:pPr>
            <a:r>
              <a:rPr lang="en-US" sz="1400" b="0">
                <a:solidFill>
                  <a:schemeClr val="tx1"/>
                </a:solidFill>
                <a:latin typeface="+mn-lt"/>
                <a:ea typeface="+mn-ea"/>
                <a:cs typeface="+mn-cs"/>
              </a:rPr>
              <a:t>Nine-Canyon Wind Farm output contract managed by Energy Northwest, expiry in 2030</a:t>
            </a:r>
          </a:p>
          <a:p>
            <a:pPr marL="342900" indent="-228600">
              <a:spcAft>
                <a:spcPts val="1200"/>
              </a:spcAft>
              <a:buFont typeface="Arial" panose="020B0604020202020204" pitchFamily="34" charset="0"/>
              <a:buChar char="•"/>
            </a:pPr>
            <a:r>
              <a:rPr lang="en-US" sz="1400" b="0">
                <a:solidFill>
                  <a:schemeClr val="tx1"/>
                </a:solidFill>
                <a:latin typeface="+mn-lt"/>
                <a:ea typeface="+mn-ea"/>
                <a:cs typeface="+mn-cs"/>
              </a:rPr>
              <a:t>Bonneville PF contract for small Grand Coulee area load (~5 aMW), expiry in 2028 </a:t>
            </a:r>
          </a:p>
          <a:p>
            <a:pPr marL="342900" indent="-228600">
              <a:spcAft>
                <a:spcPts val="1200"/>
              </a:spcAft>
              <a:buFont typeface="Arial" panose="020B0604020202020204" pitchFamily="34" charset="0"/>
              <a:buChar char="•"/>
            </a:pPr>
            <a:r>
              <a:rPr lang="en-US" sz="1400" b="0">
                <a:solidFill>
                  <a:schemeClr val="tx1"/>
                </a:solidFill>
                <a:latin typeface="+mn-lt"/>
                <a:ea typeface="+mn-ea"/>
                <a:cs typeface="+mn-cs"/>
              </a:rPr>
              <a:t>District manages wholesale program through long-term and short-term market contracts to meet retail load and to manage wholesale position</a:t>
            </a:r>
          </a:p>
          <a:p>
            <a:pPr indent="-228600">
              <a:spcAft>
                <a:spcPts val="1200"/>
              </a:spcAft>
              <a:buFont typeface="Arial" panose="020B0604020202020204" pitchFamily="34" charset="0"/>
              <a:buChar char="•"/>
            </a:pPr>
            <a:endParaRPr lang="en-US" sz="1400" b="0">
              <a:solidFill>
                <a:schemeClr val="tx1"/>
              </a:solidFill>
              <a:latin typeface="+mn-lt"/>
              <a:ea typeface="+mn-ea"/>
              <a:cs typeface="+mn-cs"/>
            </a:endParaRPr>
          </a:p>
        </p:txBody>
      </p:sp>
      <p:sp>
        <p:nvSpPr>
          <p:cNvPr id="37" name="Rectangle 3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574B1BA-8921-4AB8-95FD-5EBCB58919B7}"/>
              </a:ext>
            </a:extLst>
          </p:cNvPr>
          <p:cNvPicPr>
            <a:picLocks noChangeAspect="1"/>
          </p:cNvPicPr>
          <p:nvPr/>
        </p:nvPicPr>
        <p:blipFill>
          <a:blip r:embed="rId3"/>
          <a:stretch>
            <a:fillRect/>
          </a:stretch>
        </p:blipFill>
        <p:spPr>
          <a:xfrm>
            <a:off x="6260756" y="807593"/>
            <a:ext cx="4309543" cy="5239568"/>
          </a:xfrm>
          <a:prstGeom prst="rect">
            <a:avLst/>
          </a:prstGeom>
          <a:effectLst/>
        </p:spPr>
      </p:pic>
    </p:spTree>
    <p:extLst>
      <p:ext uri="{BB962C8B-B14F-4D97-AF65-F5344CB8AC3E}">
        <p14:creationId xmlns:p14="http://schemas.microsoft.com/office/powerpoint/2010/main" val="1128651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t="6786"/>
          <a:stretch/>
        </p:blipFill>
        <p:spPr>
          <a:xfrm>
            <a:off x="4842588" y="500"/>
            <a:ext cx="7349411" cy="3723365"/>
          </a:xfrm>
          <a:prstGeom prst="rect">
            <a:avLst/>
          </a:prstGeom>
        </p:spPr>
      </p:pic>
      <p:sp>
        <p:nvSpPr>
          <p:cNvPr id="2" name="Rectangle 1"/>
          <p:cNvSpPr/>
          <p:nvPr/>
        </p:nvSpPr>
        <p:spPr>
          <a:xfrm>
            <a:off x="4842589" y="3424334"/>
            <a:ext cx="7349412" cy="343366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9805783" y="3929354"/>
            <a:ext cx="2305411" cy="1715959"/>
          </a:xfrm>
          <a:prstGeom prst="rect">
            <a:avLst/>
          </a:prstGeom>
        </p:spPr>
      </p:pic>
      <p:sp>
        <p:nvSpPr>
          <p:cNvPr id="11" name="Title 1">
            <a:extLst>
              <a:ext uri="{FF2B5EF4-FFF2-40B4-BE49-F238E27FC236}">
                <a16:creationId xmlns:a16="http://schemas.microsoft.com/office/drawing/2014/main" id="{403E681B-67A9-43FB-8D51-D019BAA3D70F}"/>
              </a:ext>
            </a:extLst>
          </p:cNvPr>
          <p:cNvSpPr txBox="1">
            <a:spLocks/>
          </p:cNvSpPr>
          <p:nvPr/>
        </p:nvSpPr>
        <p:spPr>
          <a:xfrm>
            <a:off x="5054991" y="3714034"/>
            <a:ext cx="4801772" cy="3415454"/>
          </a:xfrm>
          <a:prstGeom prst="rect">
            <a:avLst/>
          </a:prstGeom>
          <a:noFill/>
        </p:spPr>
        <p:txBody>
          <a:bodyPr anchor="ct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571500" indent="-571500">
              <a:buFont typeface="Arial" panose="020B0604020202020204" pitchFamily="34" charset="0"/>
              <a:buChar char="•"/>
            </a:pPr>
            <a:r>
              <a:rPr lang="en-US" sz="1600" b="0">
                <a:solidFill>
                  <a:schemeClr val="accent1"/>
                </a:solidFill>
                <a:latin typeface="Calibri" panose="020F0502020204030204" pitchFamily="34" charset="0"/>
                <a:cs typeface="Calibri" panose="020F0502020204030204" pitchFamily="34" charset="0"/>
              </a:rPr>
              <a:t>Electric System comprised of sophisticated single- and three-phase electric service</a:t>
            </a:r>
          </a:p>
          <a:p>
            <a:pPr marL="571500" indent="-571500">
              <a:buFont typeface="Arial" panose="020B0604020202020204" pitchFamily="34" charset="0"/>
              <a:buChar char="•"/>
            </a:pPr>
            <a:endParaRPr lang="en-US" sz="1600" b="0">
              <a:solidFill>
                <a:schemeClr val="accent1"/>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pPr>
            <a:r>
              <a:rPr lang="en-US" sz="1600" b="0">
                <a:solidFill>
                  <a:schemeClr val="accent2"/>
                </a:solidFill>
                <a:latin typeface="Calibri" panose="020F0502020204030204" pitchFamily="34" charset="0"/>
                <a:cs typeface="Calibri" panose="020F0502020204030204" pitchFamily="34" charset="0"/>
              </a:rPr>
              <a:t>District maintains a large service area with ~3,900 miles of distribution lines and ~500 miles of transmission lines </a:t>
            </a:r>
          </a:p>
          <a:p>
            <a:pPr marL="571500" indent="-571500">
              <a:buFont typeface="Arial" panose="020B0604020202020204" pitchFamily="34" charset="0"/>
              <a:buChar char="•"/>
            </a:pPr>
            <a:endParaRPr lang="en-US" sz="1600" b="0">
              <a:solidFill>
                <a:schemeClr val="accent1"/>
              </a:solidFill>
              <a:highlight>
                <a:srgbClr val="FFFF00"/>
              </a:highlight>
              <a:latin typeface="Calibri" panose="020F0502020204030204" pitchFamily="34" charset="0"/>
              <a:cs typeface="Calibri" panose="020F0502020204030204" pitchFamily="34" charset="0"/>
            </a:endParaRPr>
          </a:p>
          <a:p>
            <a:pPr marL="571500" indent="-571500">
              <a:buFont typeface="Arial" panose="020B0604020202020204" pitchFamily="34" charset="0"/>
              <a:buChar char="•"/>
            </a:pPr>
            <a:r>
              <a:rPr lang="en-US" sz="1600" b="0">
                <a:solidFill>
                  <a:schemeClr val="accent1"/>
                </a:solidFill>
                <a:latin typeface="Calibri" panose="020F0502020204030204" pitchFamily="34" charset="0"/>
                <a:cs typeface="Calibri" panose="020F0502020204030204" pitchFamily="34" charset="0"/>
              </a:rPr>
              <a:t>Retail Electric Revenues is the largest revenue category</a:t>
            </a:r>
          </a:p>
          <a:p>
            <a:pPr marL="571500" indent="-571500">
              <a:buFont typeface="Arial" panose="020B0604020202020204" pitchFamily="34" charset="0"/>
              <a:buChar char="•"/>
            </a:pPr>
            <a:endParaRPr lang="en-US" sz="1600" b="0">
              <a:solidFill>
                <a:schemeClr val="accent1"/>
              </a:solidFill>
              <a:highlight>
                <a:srgbClr val="FFFF00"/>
              </a:highlight>
              <a:latin typeface="Calibri" panose="020F0502020204030204" pitchFamily="34" charset="0"/>
              <a:cs typeface="Calibri" panose="020F0502020204030204" pitchFamily="34" charset="0"/>
            </a:endParaRPr>
          </a:p>
          <a:p>
            <a:pPr marL="571500" indent="-571500">
              <a:buFont typeface="Arial" panose="020B0604020202020204" pitchFamily="34" charset="0"/>
              <a:buChar char="•"/>
            </a:pPr>
            <a:r>
              <a:rPr lang="en-US" sz="1600" b="0">
                <a:solidFill>
                  <a:schemeClr val="accent2"/>
                </a:solidFill>
                <a:latin typeface="Calibri" panose="020F0502020204030204" pitchFamily="34" charset="0"/>
                <a:cs typeface="Calibri" panose="020F0502020204030204" pitchFamily="34" charset="0"/>
              </a:rPr>
              <a:t>Wholesale fiber operations is included in Electric System with an increasing “take rate”  of ~67% </a:t>
            </a:r>
          </a:p>
          <a:p>
            <a:pPr marL="571500" indent="-571500">
              <a:buFont typeface="Arial" panose="020B0604020202020204" pitchFamily="34" charset="0"/>
              <a:buChar char="•"/>
            </a:pPr>
            <a:endParaRPr lang="en-US" sz="1600" b="0">
              <a:solidFill>
                <a:schemeClr val="accent1"/>
              </a:solidFill>
              <a:highlight>
                <a:srgbClr val="FFFF00"/>
              </a:highlight>
              <a:latin typeface="Calibri" panose="020F0502020204030204" pitchFamily="34" charset="0"/>
              <a:cs typeface="Calibri" panose="020F0502020204030204" pitchFamily="34" charset="0"/>
            </a:endParaRPr>
          </a:p>
          <a:p>
            <a:pPr marL="571500" indent="-571500">
              <a:buFont typeface="Arial" panose="020B0604020202020204" pitchFamily="34" charset="0"/>
              <a:buChar char="•"/>
            </a:pPr>
            <a:endParaRPr lang="en-US" sz="1600" b="0">
              <a:solidFill>
                <a:schemeClr val="accent1"/>
              </a:solidFill>
              <a:highlight>
                <a:srgbClr val="FFFF00"/>
              </a:highlight>
              <a:latin typeface="Calibri" panose="020F0502020204030204" pitchFamily="34" charset="0"/>
              <a:cs typeface="Calibri" panose="020F0502020204030204" pitchFamily="34" charset="0"/>
            </a:endParaRPr>
          </a:p>
          <a:p>
            <a:pPr marL="571500" indent="-571500">
              <a:buFont typeface="Arial" panose="020B0604020202020204" pitchFamily="34" charset="0"/>
              <a:buChar char="•"/>
            </a:pPr>
            <a:endParaRPr lang="en-US" sz="1600" b="0">
              <a:solidFill>
                <a:schemeClr val="accent1"/>
              </a:solidFill>
              <a:latin typeface="Calibri" panose="020F0502020204030204" pitchFamily="34" charset="0"/>
              <a:cs typeface="Calibri" panose="020F0502020204030204" pitchFamily="34" charset="0"/>
            </a:endParaRPr>
          </a:p>
          <a:p>
            <a:endParaRPr lang="en-US" sz="1600" b="0">
              <a:solidFill>
                <a:schemeClr val="accent1"/>
              </a:solidFill>
              <a:latin typeface="Calibri" panose="020F0502020204030204" pitchFamily="34" charset="0"/>
              <a:cs typeface="Calibri" panose="020F0502020204030204" pitchFamily="34" charset="0"/>
            </a:endParaRPr>
          </a:p>
        </p:txBody>
      </p:sp>
      <p:sp>
        <p:nvSpPr>
          <p:cNvPr id="13" name="Title 3"/>
          <p:cNvSpPr>
            <a:spLocks noGrp="1"/>
          </p:cNvSpPr>
          <p:nvPr>
            <p:ph type="title"/>
          </p:nvPr>
        </p:nvSpPr>
        <p:spPr>
          <a:xfrm>
            <a:off x="500880" y="195365"/>
            <a:ext cx="4788810" cy="756001"/>
          </a:xfrm>
        </p:spPr>
        <p:txBody>
          <a:bodyPr/>
          <a:lstStyle/>
          <a:p>
            <a:pPr>
              <a:lnSpc>
                <a:spcPts val="4700"/>
              </a:lnSpc>
            </a:pPr>
            <a:r>
              <a:rPr lang="en-US">
                <a:latin typeface="Calibri" panose="020F0502020204030204" pitchFamily="34" charset="0"/>
                <a:cs typeface="Calibri" panose="020F0502020204030204" pitchFamily="34" charset="0"/>
              </a:rPr>
              <a:t>Electric System</a:t>
            </a:r>
            <a:br>
              <a:rPr lang="en-US">
                <a:latin typeface="Calibri" panose="020F0502020204030204" pitchFamily="34" charset="0"/>
                <a:cs typeface="Calibri" panose="020F0502020204030204" pitchFamily="34" charset="0"/>
              </a:rPr>
            </a:br>
            <a:endParaRPr lang="en-US">
              <a:latin typeface="Calibri" panose="020F0502020204030204" pitchFamily="34" charset="0"/>
              <a:cs typeface="Calibri" panose="020F0502020204030204" pitchFamily="34" charset="0"/>
            </a:endParaRPr>
          </a:p>
        </p:txBody>
      </p:sp>
      <p:graphicFrame>
        <p:nvGraphicFramePr>
          <p:cNvPr id="8" name="Chart 7"/>
          <p:cNvGraphicFramePr/>
          <p:nvPr>
            <p:extLst>
              <p:ext uri="{D42A27DB-BD31-4B8C-83A1-F6EECF244321}">
                <p14:modId xmlns:p14="http://schemas.microsoft.com/office/powerpoint/2010/main" val="3287462887"/>
              </p:ext>
            </p:extLst>
          </p:nvPr>
        </p:nvGraphicFramePr>
        <p:xfrm>
          <a:off x="537289" y="2227804"/>
          <a:ext cx="4101735" cy="4503196"/>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540840" y="1750750"/>
            <a:ext cx="3921063" cy="477054"/>
          </a:xfrm>
          <a:prstGeom prst="rect">
            <a:avLst/>
          </a:prstGeom>
          <a:noFill/>
        </p:spPr>
        <p:txBody>
          <a:bodyPr wrap="square" lIns="0" tIns="0" rIns="0" bIns="0" rtlCol="0">
            <a:spAutoFit/>
          </a:bodyPr>
          <a:lstStyle/>
          <a:p>
            <a:pPr algn="ctr"/>
            <a:r>
              <a:rPr lang="en-US" sz="2000" b="1">
                <a:solidFill>
                  <a:schemeClr val="accent1"/>
                </a:solidFill>
                <a:latin typeface="Calibri" panose="020F0502020204030204" pitchFamily="34" charset="0"/>
                <a:cs typeface="Calibri" panose="020F0502020204030204" pitchFamily="34" charset="0"/>
              </a:rPr>
              <a:t>Consolidated Revenue 2021</a:t>
            </a:r>
          </a:p>
          <a:p>
            <a:pPr algn="ctr"/>
            <a:r>
              <a:rPr lang="en-US" sz="1100">
                <a:solidFill>
                  <a:schemeClr val="accent1"/>
                </a:solidFill>
                <a:latin typeface="Calibri" panose="020F0502020204030204" pitchFamily="34" charset="0"/>
                <a:cs typeface="Calibri" panose="020F0502020204030204" pitchFamily="34" charset="0"/>
              </a:rPr>
              <a:t>(in $ millions)</a:t>
            </a:r>
          </a:p>
        </p:txBody>
      </p:sp>
      <p:sp>
        <p:nvSpPr>
          <p:cNvPr id="4" name="TextBox 3"/>
          <p:cNvSpPr txBox="1"/>
          <p:nvPr/>
        </p:nvSpPr>
        <p:spPr>
          <a:xfrm>
            <a:off x="721520" y="915072"/>
            <a:ext cx="3268259" cy="835678"/>
          </a:xfrm>
          <a:prstGeom prst="rect">
            <a:avLst/>
          </a:prstGeom>
          <a:noFill/>
        </p:spPr>
        <p:txBody>
          <a:bodyPr wrap="square" lIns="0" tIns="0" rIns="0" bIns="0" rtlCol="0">
            <a:spAutoFit/>
          </a:bodyPr>
          <a:lstStyle/>
          <a:p>
            <a:pPr algn="ctr">
              <a:spcAft>
                <a:spcPts val="1200"/>
              </a:spcAft>
            </a:pPr>
            <a:r>
              <a:rPr lang="en-US" sz="1400">
                <a:solidFill>
                  <a:srgbClr val="FF9933"/>
                </a:solidFill>
                <a:latin typeface="Calibri" panose="020F0502020204030204" pitchFamily="34" charset="0"/>
                <a:cs typeface="Calibri" panose="020F0502020204030204" pitchFamily="34" charset="0"/>
              </a:rPr>
              <a:t>Electric System meets the load of retail customers and  manages power supply</a:t>
            </a:r>
          </a:p>
          <a:p>
            <a:pPr algn="ctr">
              <a:lnSpc>
                <a:spcPct val="130000"/>
              </a:lnSpc>
              <a:spcAft>
                <a:spcPts val="1200"/>
              </a:spcAft>
            </a:pPr>
            <a:endParaRPr lang="en-US" sz="1400">
              <a:solidFill>
                <a:srgbClr val="FF9933"/>
              </a:solidFill>
            </a:endParaRPr>
          </a:p>
        </p:txBody>
      </p:sp>
    </p:spTree>
    <p:extLst>
      <p:ext uri="{BB962C8B-B14F-4D97-AF65-F5344CB8AC3E}">
        <p14:creationId xmlns:p14="http://schemas.microsoft.com/office/powerpoint/2010/main" val="2116038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6912" y="322767"/>
            <a:ext cx="7622208" cy="773035"/>
          </a:xfrm>
        </p:spPr>
        <p:txBody>
          <a:bodyPr/>
          <a:lstStyle/>
          <a:p>
            <a:pPr>
              <a:lnSpc>
                <a:spcPts val="4700"/>
              </a:lnSpc>
            </a:pPr>
            <a:r>
              <a:rPr lang="en-US">
                <a:latin typeface="Calibri" panose="020F0502020204030204" pitchFamily="34" charset="0"/>
                <a:cs typeface="Calibri" panose="020F0502020204030204" pitchFamily="34" charset="0"/>
              </a:rPr>
              <a:t>Electric System – Retail</a:t>
            </a:r>
          </a:p>
        </p:txBody>
      </p:sp>
      <p:sp>
        <p:nvSpPr>
          <p:cNvPr id="5" name="Title 1">
            <a:extLst>
              <a:ext uri="{FF2B5EF4-FFF2-40B4-BE49-F238E27FC236}">
                <a16:creationId xmlns:a16="http://schemas.microsoft.com/office/drawing/2014/main" id="{403E681B-67A9-43FB-8D51-D019BAA3D70F}"/>
              </a:ext>
            </a:extLst>
          </p:cNvPr>
          <p:cNvSpPr txBox="1">
            <a:spLocks/>
          </p:cNvSpPr>
          <p:nvPr/>
        </p:nvSpPr>
        <p:spPr>
          <a:xfrm>
            <a:off x="261556" y="860658"/>
            <a:ext cx="11930444" cy="3472581"/>
          </a:xfrm>
          <a:prstGeom prst="rect">
            <a:avLst/>
          </a:prstGeom>
          <a:noFill/>
        </p:spPr>
        <p:txBody>
          <a:bodyPr anchor="ct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396875" indent="-163513">
              <a:buFont typeface="Arial" panose="020B0604020202020204" pitchFamily="34" charset="0"/>
              <a:buChar char="•"/>
            </a:pPr>
            <a:r>
              <a:rPr lang="en-US" sz="1600" b="0">
                <a:solidFill>
                  <a:schemeClr val="accent1"/>
                </a:solidFill>
                <a:highlight>
                  <a:srgbClr val="FFFFFF"/>
                </a:highlight>
                <a:latin typeface="Calibri" panose="020F0502020204030204" pitchFamily="34" charset="0"/>
                <a:cs typeface="Calibri" panose="020F0502020204030204" pitchFamily="34" charset="0"/>
              </a:rPr>
              <a:t>Growing overall system retail load, net 47% increase in past 10 years and 27% in the past 5 years</a:t>
            </a:r>
          </a:p>
          <a:p>
            <a:pPr marL="396875" indent="-163513">
              <a:buFont typeface="Arial" panose="020B0604020202020204" pitchFamily="34" charset="0"/>
              <a:buChar char="•"/>
            </a:pPr>
            <a:r>
              <a:rPr lang="en-US" sz="1600" b="0">
                <a:solidFill>
                  <a:schemeClr val="accent2"/>
                </a:solidFill>
                <a:latin typeface="Calibri" panose="020F0502020204030204" pitchFamily="34" charset="0"/>
                <a:cs typeface="Calibri" panose="020F0502020204030204" pitchFamily="34" charset="0"/>
              </a:rPr>
              <a:t>System is dual peaking with winter and summer peaks</a:t>
            </a:r>
            <a:endParaRPr lang="en-US" sz="1600" b="0">
              <a:solidFill>
                <a:schemeClr val="accent1"/>
              </a:solidFill>
              <a:latin typeface="Calibri" panose="020F0502020204030204" pitchFamily="34" charset="0"/>
              <a:cs typeface="Calibri" panose="020F0502020204030204" pitchFamily="34" charset="0"/>
            </a:endParaRPr>
          </a:p>
          <a:p>
            <a:pPr marL="396875" indent="-163513">
              <a:buFont typeface="Arial" panose="020B0604020202020204" pitchFamily="34" charset="0"/>
              <a:buChar char="•"/>
            </a:pPr>
            <a:r>
              <a:rPr lang="en-US" sz="1600" b="0">
                <a:solidFill>
                  <a:schemeClr val="accent1"/>
                </a:solidFill>
                <a:latin typeface="Calibri" panose="020F0502020204030204" pitchFamily="34" charset="0"/>
                <a:cs typeface="Calibri" panose="020F0502020204030204" pitchFamily="34" charset="0"/>
              </a:rPr>
              <a:t>Residential and irrigation rate base has been stable with a large demonstrated growth experienced in the commercial/industrial sector</a:t>
            </a:r>
            <a:endParaRPr lang="en-US" sz="1600" b="0">
              <a:solidFill>
                <a:schemeClr val="accent1"/>
              </a:solidFill>
              <a:highlight>
                <a:srgbClr val="FFFF00"/>
              </a:highlight>
              <a:latin typeface="Calibri" panose="020F0502020204030204" pitchFamily="34" charset="0"/>
              <a:cs typeface="Calibri" panose="020F0502020204030204" pitchFamily="34" charset="0"/>
            </a:endParaRPr>
          </a:p>
          <a:p>
            <a:pPr marL="396875" indent="-163513">
              <a:buFont typeface="Arial" panose="020B0604020202020204" pitchFamily="34" charset="0"/>
              <a:buChar char="•"/>
            </a:pPr>
            <a:r>
              <a:rPr lang="en-US" sz="1600" b="0">
                <a:solidFill>
                  <a:schemeClr val="accent2"/>
                </a:solidFill>
                <a:latin typeface="Calibri" panose="020F0502020204030204" pitchFamily="34" charset="0"/>
                <a:cs typeface="Calibri" panose="020F0502020204030204" pitchFamily="34" charset="0"/>
              </a:rPr>
              <a:t>Customer driven growth includes upfront payments from customers for a connection fee</a:t>
            </a:r>
          </a:p>
          <a:p>
            <a:pPr marL="396875" indent="-163513">
              <a:buFont typeface="Arial" panose="020B0604020202020204" pitchFamily="34" charset="0"/>
              <a:buChar char="•"/>
            </a:pPr>
            <a:r>
              <a:rPr lang="en-US" sz="1600" b="0">
                <a:solidFill>
                  <a:schemeClr val="accent1"/>
                </a:solidFill>
                <a:latin typeface="Calibri" panose="020F0502020204030204" pitchFamily="34" charset="0"/>
                <a:cs typeface="Calibri" panose="020F0502020204030204" pitchFamily="34" charset="0"/>
              </a:rPr>
              <a:t>System capital investment in distribution and transmission infrastructure enabling additional future growth</a:t>
            </a:r>
          </a:p>
          <a:p>
            <a:pPr marL="571500" indent="-571500">
              <a:buFont typeface="Arial" panose="020B0604020202020204" pitchFamily="34" charset="0"/>
              <a:buChar char="•"/>
            </a:pPr>
            <a:endParaRPr lang="en-US" sz="1600" b="0">
              <a:solidFill>
                <a:schemeClr val="accent1"/>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pPr>
            <a:endParaRPr lang="en-US" sz="1600" b="0">
              <a:solidFill>
                <a:schemeClr val="accent2"/>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pPr>
            <a:endParaRPr lang="en-US" sz="1600" b="0">
              <a:solidFill>
                <a:schemeClr val="accent1"/>
              </a:solidFill>
              <a:latin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331D8E58-5CDD-433E-8FAB-0B5B59D1F51C}"/>
              </a:ext>
            </a:extLst>
          </p:cNvPr>
          <p:cNvGraphicFramePr/>
          <p:nvPr>
            <p:extLst>
              <p:ext uri="{D42A27DB-BD31-4B8C-83A1-F6EECF244321}">
                <p14:modId xmlns:p14="http://schemas.microsoft.com/office/powerpoint/2010/main" val="2208207469"/>
              </p:ext>
            </p:extLst>
          </p:nvPr>
        </p:nvGraphicFramePr>
        <p:xfrm>
          <a:off x="6096000" y="3429000"/>
          <a:ext cx="5991704" cy="3260035"/>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91C1A0A0-4841-4D97-BB76-4E99B4F19430}"/>
              </a:ext>
            </a:extLst>
          </p:cNvPr>
          <p:cNvPicPr>
            <a:picLocks noChangeAspect="1"/>
          </p:cNvPicPr>
          <p:nvPr/>
        </p:nvPicPr>
        <p:blipFill>
          <a:blip r:embed="rId4"/>
          <a:stretch>
            <a:fillRect/>
          </a:stretch>
        </p:blipFill>
        <p:spPr>
          <a:xfrm>
            <a:off x="568502" y="3194941"/>
            <a:ext cx="5527498" cy="3352378"/>
          </a:xfrm>
          <a:prstGeom prst="rect">
            <a:avLst/>
          </a:prstGeom>
        </p:spPr>
      </p:pic>
    </p:spTree>
    <p:extLst>
      <p:ext uri="{BB962C8B-B14F-4D97-AF65-F5344CB8AC3E}">
        <p14:creationId xmlns:p14="http://schemas.microsoft.com/office/powerpoint/2010/main" val="127861522"/>
      </p:ext>
    </p:extLst>
  </p:cSld>
  <p:clrMapOvr>
    <a:masterClrMapping/>
  </p:clrMapOvr>
</p:sld>
</file>

<file path=ppt/theme/theme1.xml><?xml version="1.0" encoding="utf-8"?>
<a:theme xmlns:a="http://schemas.openxmlformats.org/drawingml/2006/main" name="Office Theme">
  <a:themeElements>
    <a:clrScheme name="Grant County PUD">
      <a:dk1>
        <a:srgbClr val="1A1A1A"/>
      </a:dk1>
      <a:lt1>
        <a:sysClr val="window" lastClr="FFFFFF"/>
      </a:lt1>
      <a:dk2>
        <a:srgbClr val="333333"/>
      </a:dk2>
      <a:lt2>
        <a:srgbClr val="D7D7D7"/>
      </a:lt2>
      <a:accent1>
        <a:srgbClr val="002D72"/>
      </a:accent1>
      <a:accent2>
        <a:srgbClr val="E57200"/>
      </a:accent2>
      <a:accent3>
        <a:srgbClr val="A8CF39"/>
      </a:accent3>
      <a:accent4>
        <a:srgbClr val="008DF2"/>
      </a:accent4>
      <a:accent5>
        <a:srgbClr val="658D1B"/>
      </a:accent5>
      <a:accent6>
        <a:srgbClr val="FFC72C"/>
      </a:accent6>
      <a:hlink>
        <a:srgbClr val="008DF2"/>
      </a:hlink>
      <a:folHlink>
        <a:srgbClr val="008DF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nSpc>
            <a:spcPct val="130000"/>
          </a:lnSpc>
          <a:spcAft>
            <a:spcPts val="1200"/>
          </a:spcAft>
          <a:defRPr sz="14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rant County PUD">
      <a:dk1>
        <a:srgbClr val="1A1A1A"/>
      </a:dk1>
      <a:lt1>
        <a:sysClr val="window" lastClr="FFFFFF"/>
      </a:lt1>
      <a:dk2>
        <a:srgbClr val="333333"/>
      </a:dk2>
      <a:lt2>
        <a:srgbClr val="D7D7D7"/>
      </a:lt2>
      <a:accent1>
        <a:srgbClr val="002D72"/>
      </a:accent1>
      <a:accent2>
        <a:srgbClr val="E57200"/>
      </a:accent2>
      <a:accent3>
        <a:srgbClr val="A8CF39"/>
      </a:accent3>
      <a:accent4>
        <a:srgbClr val="008DF2"/>
      </a:accent4>
      <a:accent5>
        <a:srgbClr val="658D1B"/>
      </a:accent5>
      <a:accent6>
        <a:srgbClr val="FFC72C"/>
      </a:accent6>
      <a:hlink>
        <a:srgbClr val="008DF2"/>
      </a:hlink>
      <a:folHlink>
        <a:srgbClr val="008DF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nSpc>
            <a:spcPct val="130000"/>
          </a:lnSpc>
          <a:spcAft>
            <a:spcPts val="1200"/>
          </a:spcAft>
          <a:defRPr sz="14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PA_x0020_Updates xmlns="86f1fcc9-006f-47cf-8452-b2c7fcf0629a">true</PA_x0020_Updates>
    <RecMan_x0020_or_x0020_PubRec xmlns="86f1fcc9-006f-47cf-8452-b2c7fcf0629a" xsi:nil="true"/>
    <Working_x0040_Grant_x0020_Newsletter xmlns="86f1fcc9-006f-47cf-8452-b2c7fcf0629a">false</Working_x0040_Grant_x0020_Newsletter>
    <FYIs xmlns="86f1fcc9-006f-47cf-8452-b2c7fcf0629a">true</FYIs>
    <vs7v xmlns="86f1fcc9-006f-47cf-8452-b2c7fcf0629a" xsi:nil="true"/>
    <Office_x0020_Templates xmlns="86f1fcc9-006f-47cf-8452-b2c7fcf0629a">true</Office_x0020_Templates>
    <Where_x0020_to_x0020_go_x005c_ xmlns="86f1fcc9-006f-47cf-8452-b2c7fcf0629a" xsi:nil="true"/>
    <Thumbnail xmlns="86f1fcc9-006f-47cf-8452-b2c7fcf0629a">
      <Url xsi:nil="true"/>
      <Description xsi:nil="true"/>
    </Thumbnail>
    <PublishingExpirationDate xmlns="http://schemas.microsoft.com/sharepoint/v3" xsi:nil="true"/>
    <Pol_x0020_or_x0020_Pro_x0020_or_x0020_Frm xmlns="86f1fcc9-006f-47cf-8452-b2c7fcf0629a" xsi:nil="true"/>
    <PublishingStartDate xmlns="http://schemas.microsoft.com/sharepoint/v3" xsi:nil="true"/>
    <Signage xmlns="86f1fcc9-006f-47cf-8452-b2c7fcf0629a">true</Signage>
    <EffectiveDate xmlns="86f1fcc9-006f-47cf-8452-b2c7fcf0629a" xsi:nil="true"/>
    <PolicyNo xmlns="86f1fcc9-006f-47cf-8452-b2c7fcf0629a" xsi:nil="true"/>
    <_dlc_DocId xmlns="f1ec9a7b-56ee-4f04-9d0f-1e5879ec3a8c">26EZWCK237PQ-593-258</_dlc_DocId>
    <_dlc_DocIdUrl xmlns="f1ec9a7b-56ee-4f04-9d0f-1e5879ec3a8c">
      <Url>https://grantnet.gcpud.org/Departments/PublicAffairs/_layouts/15/DocIdRedir.aspx?ID=26EZWCK237PQ-593-258</Url>
      <Description>26EZWCK237PQ-593-258</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897CC9875ABF5A4FA1674C2FB52B318F" ma:contentTypeVersion="16" ma:contentTypeDescription="Create a new document." ma:contentTypeScope="" ma:versionID="53f990b5a8f2f35b2f3ad254f43f707e">
  <xsd:schema xmlns:xsd="http://www.w3.org/2001/XMLSchema" xmlns:xs="http://www.w3.org/2001/XMLSchema" xmlns:p="http://schemas.microsoft.com/office/2006/metadata/properties" xmlns:ns1="http://schemas.microsoft.com/sharepoint/v3" xmlns:ns2="f1ec9a7b-56ee-4f04-9d0f-1e5879ec3a8c" xmlns:ns3="86f1fcc9-006f-47cf-8452-b2c7fcf0629a" targetNamespace="http://schemas.microsoft.com/office/2006/metadata/properties" ma:root="true" ma:fieldsID="9e46e9b170b7046abb5a2d5fb6400bc8" ns1:_="" ns2:_="" ns3:_="">
    <xsd:import namespace="http://schemas.microsoft.com/sharepoint/v3"/>
    <xsd:import namespace="f1ec9a7b-56ee-4f04-9d0f-1e5879ec3a8c"/>
    <xsd:import namespace="86f1fcc9-006f-47cf-8452-b2c7fcf0629a"/>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Thumbnail" minOccurs="0"/>
                <xsd:element ref="ns3:vs7v" minOccurs="0"/>
                <xsd:element ref="ns3:FYIs" minOccurs="0"/>
                <xsd:element ref="ns3:Signage" minOccurs="0"/>
                <xsd:element ref="ns3:PA_x0020_Updates" minOccurs="0"/>
                <xsd:element ref="ns3:Office_x0020_Templates" minOccurs="0"/>
                <xsd:element ref="ns3:PolicyNo" minOccurs="0"/>
                <xsd:element ref="ns3:EffectiveDate" minOccurs="0"/>
                <xsd:element ref="ns3:RecMan_x0020_or_x0020_PubRec" minOccurs="0"/>
                <xsd:element ref="ns3:Pol_x0020_or_x0020_Pro_x0020_or_x0020_Frm" minOccurs="0"/>
                <xsd:element ref="ns3:Where_x0020_to_x0020_go_x005c_" minOccurs="0"/>
                <xsd:element ref="ns3:Working_x0040_Grant_x0020_Newslett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internalName="PublishingStartDate">
      <xsd:simpleType>
        <xsd:restriction base="dms:Unknown"/>
      </xsd:simpleType>
    </xsd:element>
    <xsd:element name="PublishingExpirationDate" ma:index="12"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1ec9a7b-56ee-4f04-9d0f-1e5879ec3a8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6f1fcc9-006f-47cf-8452-b2c7fcf0629a" elementFormDefault="qualified">
    <xsd:import namespace="http://schemas.microsoft.com/office/2006/documentManagement/types"/>
    <xsd:import namespace="http://schemas.microsoft.com/office/infopath/2007/PartnerControls"/>
    <xsd:element name="Thumbnail" ma:index="14"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element name="vs7v" ma:index="15" nillable="true" ma:displayName="Text" ma:internalName="vs7v">
      <xsd:simpleType>
        <xsd:restriction base="dms:Text"/>
      </xsd:simpleType>
    </xsd:element>
    <xsd:element name="FYIs" ma:index="16" nillable="true" ma:displayName="FYIs" ma:default="1" ma:internalName="FYIs">
      <xsd:simpleType>
        <xsd:restriction base="dms:Boolean"/>
      </xsd:simpleType>
    </xsd:element>
    <xsd:element name="Signage" ma:index="17" nillable="true" ma:displayName="Signage" ma:default="1" ma:internalName="Signage">
      <xsd:simpleType>
        <xsd:restriction base="dms:Boolean"/>
      </xsd:simpleType>
    </xsd:element>
    <xsd:element name="PA_x0020_Updates" ma:index="18" nillable="true" ma:displayName="PA Updates" ma:default="1" ma:internalName="PA_x0020_Updates">
      <xsd:simpleType>
        <xsd:restriction base="dms:Boolean"/>
      </xsd:simpleType>
    </xsd:element>
    <xsd:element name="Office_x0020_Templates" ma:index="19" nillable="true" ma:displayName="Office Templates" ma:default="1" ma:internalName="Office_x0020_Templates">
      <xsd:simpleType>
        <xsd:restriction base="dms:Boolean"/>
      </xsd:simpleType>
    </xsd:element>
    <xsd:element name="PolicyNo" ma:index="20" nillable="true" ma:displayName="PolicyNo" ma:internalName="PolicyNo">
      <xsd:simpleType>
        <xsd:restriction base="dms:Text">
          <xsd:maxLength value="255"/>
        </xsd:restriction>
      </xsd:simpleType>
    </xsd:element>
    <xsd:element name="EffectiveDate" ma:index="21" nillable="true" ma:displayName="EffectiveDate" ma:format="DateOnly" ma:internalName="EffectiveDate">
      <xsd:simpleType>
        <xsd:restriction base="dms:DateTime"/>
      </xsd:simpleType>
    </xsd:element>
    <xsd:element name="RecMan_x0020_or_x0020_PubRec" ma:index="22" nillable="true" ma:displayName="RecMan or PubRec" ma:internalName="RecMan_x0020_or_x0020_PubRec">
      <xsd:simpleType>
        <xsd:restriction base="dms:Text">
          <xsd:maxLength value="255"/>
        </xsd:restriction>
      </xsd:simpleType>
    </xsd:element>
    <xsd:element name="Pol_x0020_or_x0020_Pro_x0020_or_x0020_Frm" ma:index="23" nillable="true" ma:displayName="Pol or Pro or Frm" ma:internalName="Pol_x0020_or_x0020_Pro_x0020_or_x0020_Frm">
      <xsd:simpleType>
        <xsd:restriction base="dms:Text">
          <xsd:maxLength value="255"/>
        </xsd:restriction>
      </xsd:simpleType>
    </xsd:element>
    <xsd:element name="Where_x0020_to_x0020_go_x005c_" ma:index="24" nillable="true" ma:displayName="Where to go\" ma:internalName="Where_x0020_to_x0020_go_x005c_">
      <xsd:simpleType>
        <xsd:restriction base="dms:Text">
          <xsd:maxLength value="255"/>
        </xsd:restriction>
      </xsd:simpleType>
    </xsd:element>
    <xsd:element name="Working_x0040_Grant_x0020_Newsletter" ma:index="25" nillable="true" ma:displayName="Working@Grant Newsletter" ma:default="0" ma:internalName="Working_x0040_Grant_x0020_Newsletter">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3F86E9-BE02-4471-BFED-9BE300981B97}">
  <ds:schemaRefs>
    <ds:schemaRef ds:uri="http://schemas.microsoft.com/sharepoint/v3/contenttype/forms"/>
  </ds:schemaRefs>
</ds:datastoreItem>
</file>

<file path=customXml/itemProps2.xml><?xml version="1.0" encoding="utf-8"?>
<ds:datastoreItem xmlns:ds="http://schemas.openxmlformats.org/officeDocument/2006/customXml" ds:itemID="{3886944A-316F-420F-9DA6-F3C70EF6F343}">
  <ds:schemaRefs>
    <ds:schemaRef ds:uri="http://schemas.microsoft.com/sharepoint/events"/>
  </ds:schemaRefs>
</ds:datastoreItem>
</file>

<file path=customXml/itemProps3.xml><?xml version="1.0" encoding="utf-8"?>
<ds:datastoreItem xmlns:ds="http://schemas.openxmlformats.org/officeDocument/2006/customXml" ds:itemID="{F05C5E6A-DF6C-4578-AB78-7A641ADA806B}">
  <ds:schemaRefs>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http://schemas.microsoft.com/sharepoint/v3"/>
    <ds:schemaRef ds:uri="http://purl.org/dc/elements/1.1/"/>
    <ds:schemaRef ds:uri="http://www.w3.org/XML/1998/namespace"/>
    <ds:schemaRef ds:uri="http://purl.org/dc/terms/"/>
    <ds:schemaRef ds:uri="86f1fcc9-006f-47cf-8452-b2c7fcf0629a"/>
    <ds:schemaRef ds:uri="f1ec9a7b-56ee-4f04-9d0f-1e5879ec3a8c"/>
    <ds:schemaRef ds:uri="http://schemas.microsoft.com/office/2006/metadata/properties"/>
  </ds:schemaRefs>
</ds:datastoreItem>
</file>

<file path=customXml/itemProps4.xml><?xml version="1.0" encoding="utf-8"?>
<ds:datastoreItem xmlns:ds="http://schemas.openxmlformats.org/officeDocument/2006/customXml" ds:itemID="{628650F2-9CC8-45EB-A26E-306D8F84B8B3}">
  <ds:schemaRefs>
    <ds:schemaRef ds:uri="86f1fcc9-006f-47cf-8452-b2c7fcf0629a"/>
    <ds:schemaRef ds:uri="f1ec9a7b-56ee-4f04-9d0f-1e5879ec3a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TotalTime>
  <Words>2191</Words>
  <Application>Microsoft Office PowerPoint</Application>
  <PresentationFormat>Widescreen</PresentationFormat>
  <Paragraphs>260</Paragraphs>
  <Slides>20</Slides>
  <Notes>15</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Calibri</vt:lpstr>
      <vt:lpstr>Segoe UI</vt:lpstr>
      <vt:lpstr>Source Sans Pro Regular</vt:lpstr>
      <vt:lpstr>Wingdings</vt:lpstr>
      <vt:lpstr>Office Theme</vt:lpstr>
      <vt:lpstr>1_Office Theme</vt:lpstr>
      <vt:lpstr>Grant Public Utility District</vt:lpstr>
      <vt:lpstr>Disclaimer</vt:lpstr>
      <vt:lpstr>Who is Grant PUD?</vt:lpstr>
      <vt:lpstr>Generation</vt:lpstr>
      <vt:lpstr>Generation - PRP</vt:lpstr>
      <vt:lpstr>Generation - PRP</vt:lpstr>
      <vt:lpstr>Generation &amp; Other Power Sources</vt:lpstr>
      <vt:lpstr>Electric System </vt:lpstr>
      <vt:lpstr>Electric System – Retail</vt:lpstr>
      <vt:lpstr>Electric System – Retail (cont.)</vt:lpstr>
      <vt:lpstr>Electric System - Retail</vt:lpstr>
      <vt:lpstr>Electric System - Retail</vt:lpstr>
      <vt:lpstr>Electric System  Power Supply and Wholesale Market</vt:lpstr>
      <vt:lpstr>Financial Results</vt:lpstr>
      <vt:lpstr>Financing Plan (cont.)</vt:lpstr>
      <vt:lpstr>Financing -Existing Debt</vt:lpstr>
      <vt:lpstr>COVID-19 Impacts</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DH Resource</dc:creator>
  <cp:keywords/>
  <dc:description/>
  <cp:lastModifiedBy>Ginna Fontaine</cp:lastModifiedBy>
  <cp:revision>1</cp:revision>
  <cp:lastPrinted>2022-03-15T18:12:32Z</cp:lastPrinted>
  <dcterms:created xsi:type="dcterms:W3CDTF">2017-05-15T18:37:25Z</dcterms:created>
  <dcterms:modified xsi:type="dcterms:W3CDTF">2022-03-25T15:36:49Z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0x010100897CC9875ABF5A4FA1674C2FB52B318F</vt:lpwstr>
  </property>
  <property fmtid="{D5CDD505-2E9C-101B-9397-08002B2CF9AE}" pid="3" name="_dlc_DocIdItemGuid">
    <vt:lpwstr>33bdb6c1-3ab3-404c-b36e-f8daee7d8831</vt:lpwstr>
  </property>
  <property fmtid="{D5CDD505-2E9C-101B-9397-08002B2CF9AE}" pid="4" name="MSIP_Label_4f310f63-6f3c-4028-ba50-3c951d388562_Name">
    <vt:lpwstr>Internal Use Only</vt:lpwstr>
  </property>
  <property fmtid="{D5CDD505-2E9C-101B-9397-08002B2CF9AE}" pid="5" name="MSIP_Label_4f310f63-6f3c-4028-ba50-3c951d388562_SiteId">
    <vt:lpwstr>023cc3f1-0988-4757-846f-493f0d084a7d</vt:lpwstr>
  </property>
  <property fmtid="{D5CDD505-2E9C-101B-9397-08002B2CF9AE}" pid="6" name="MSIP_Label_4f310f63-6f3c-4028-ba50-3c951d388562_Method">
    <vt:lpwstr>Standard</vt:lpwstr>
  </property>
  <property fmtid="{D5CDD505-2E9C-101B-9397-08002B2CF9AE}" pid="7" name="MSIP_Label_4f310f63-6f3c-4028-ba50-3c951d388562_ActionId">
    <vt:lpwstr>a760204c-b27a-4184-8232-9eb72a4df6b3</vt:lpwstr>
  </property>
  <property fmtid="{D5CDD505-2E9C-101B-9397-08002B2CF9AE}" pid="8" name="MSIP_Label_4f310f63-6f3c-4028-ba50-3c951d388562_ContentBits">
    <vt:lpwstr>0</vt:lpwstr>
  </property>
  <property fmtid="{D5CDD505-2E9C-101B-9397-08002B2CF9AE}" pid="9" name="MSIP_Label_4f310f63-6f3c-4028-ba50-3c951d388562_Enabled">
    <vt:lpwstr>true</vt:lpwstr>
  </property>
  <property fmtid="{D5CDD505-2E9C-101B-9397-08002B2CF9AE}" pid="10" name="MSIP_Label_4f310f63-6f3c-4028-ba50-3c951d388562_SetDate">
    <vt:lpwstr>2022-03-21T20:16:32Z</vt:lpwstr>
  </property>
</Properties>
</file>